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4"/>
  </p:notesMasterIdLst>
  <p:handoutMasterIdLst>
    <p:handoutMasterId r:id="rId35"/>
  </p:handoutMasterIdLst>
  <p:sldIdLst>
    <p:sldId id="547" r:id="rId2"/>
    <p:sldId id="550" r:id="rId3"/>
    <p:sldId id="583" r:id="rId4"/>
    <p:sldId id="622" r:id="rId5"/>
    <p:sldId id="660" r:id="rId6"/>
    <p:sldId id="646" r:id="rId7"/>
    <p:sldId id="662" r:id="rId8"/>
    <p:sldId id="661" r:id="rId9"/>
    <p:sldId id="663" r:id="rId10"/>
    <p:sldId id="664" r:id="rId11"/>
    <p:sldId id="665" r:id="rId12"/>
    <p:sldId id="667" r:id="rId13"/>
    <p:sldId id="666" r:id="rId14"/>
    <p:sldId id="668" r:id="rId15"/>
    <p:sldId id="669" r:id="rId16"/>
    <p:sldId id="671" r:id="rId17"/>
    <p:sldId id="673" r:id="rId18"/>
    <p:sldId id="672" r:id="rId19"/>
    <p:sldId id="670" r:id="rId20"/>
    <p:sldId id="674" r:id="rId21"/>
    <p:sldId id="676" r:id="rId22"/>
    <p:sldId id="675" r:id="rId23"/>
    <p:sldId id="677" r:id="rId24"/>
    <p:sldId id="680" r:id="rId25"/>
    <p:sldId id="679" r:id="rId26"/>
    <p:sldId id="681" r:id="rId27"/>
    <p:sldId id="678" r:id="rId28"/>
    <p:sldId id="562" r:id="rId29"/>
    <p:sldId id="554" r:id="rId30"/>
    <p:sldId id="682" r:id="rId31"/>
    <p:sldId id="552" r:id="rId32"/>
    <p:sldId id="553" r:id="rId3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4AABC-232F-4E91-8536-95A08EB95C0E}" v="29" dt="2024-09-24T17:41:17.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2" autoAdjust="0"/>
    <p:restoredTop sz="94660"/>
  </p:normalViewPr>
  <p:slideViewPr>
    <p:cSldViewPr>
      <p:cViewPr varScale="1">
        <p:scale>
          <a:sx n="111" d="100"/>
          <a:sy n="111" d="100"/>
        </p:scale>
        <p:origin x="102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62"/>
    </p:cViewPr>
  </p:sorterViewPr>
  <p:notesViewPr>
    <p:cSldViewPr>
      <p:cViewPr varScale="1">
        <p:scale>
          <a:sx n="71" d="100"/>
          <a:sy n="71" d="100"/>
        </p:scale>
        <p:origin x="-762"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22B4AABC-232F-4E91-8536-95A08EB95C0E}"/>
    <pc:docChg chg="custSel modSld">
      <pc:chgData name="Douglas Harder" userId="2b8d8b750cb213a7" providerId="LiveId" clId="{22B4AABC-232F-4E91-8536-95A08EB95C0E}" dt="2024-09-24T17:41:17.840" v="71"/>
      <pc:docMkLst>
        <pc:docMk/>
      </pc:docMkLst>
      <pc:sldChg chg="delSp modTransition modAnim">
        <pc:chgData name="Douglas Harder" userId="2b8d8b750cb213a7" providerId="LiveId" clId="{22B4AABC-232F-4E91-8536-95A08EB95C0E}" dt="2024-09-24T17:36:29.022" v="11"/>
        <pc:sldMkLst>
          <pc:docMk/>
          <pc:sldMk cId="1323974343" sldId="547"/>
        </pc:sldMkLst>
        <pc:picChg chg="del">
          <ac:chgData name="Douglas Harder" userId="2b8d8b750cb213a7" providerId="LiveId" clId="{22B4AABC-232F-4E91-8536-95A08EB95C0E}" dt="2024-09-24T17:36:29.022" v="11"/>
          <ac:picMkLst>
            <pc:docMk/>
            <pc:sldMk cId="1323974343" sldId="547"/>
            <ac:picMk id="3" creationId="{00000000-0000-0000-0000-000000000000}"/>
          </ac:picMkLst>
        </pc:picChg>
      </pc:sldChg>
      <pc:sldChg chg="delSp modTransition modAnim">
        <pc:chgData name="Douglas Harder" userId="2b8d8b750cb213a7" providerId="LiveId" clId="{22B4AABC-232F-4E91-8536-95A08EB95C0E}" dt="2024-09-24T17:36:29.022" v="11"/>
        <pc:sldMkLst>
          <pc:docMk/>
          <pc:sldMk cId="3857443704" sldId="550"/>
        </pc:sldMkLst>
        <pc:picChg chg="del">
          <ac:chgData name="Douglas Harder" userId="2b8d8b750cb213a7" providerId="LiveId" clId="{22B4AABC-232F-4E91-8536-95A08EB95C0E}" dt="2024-09-24T17:36:29.022" v="11"/>
          <ac:picMkLst>
            <pc:docMk/>
            <pc:sldMk cId="3857443704" sldId="550"/>
            <ac:picMk id="4" creationId="{00000000-0000-0000-0000-000000000000}"/>
          </ac:picMkLst>
        </pc:picChg>
      </pc:sldChg>
      <pc:sldChg chg="delSp modTransition modAnim">
        <pc:chgData name="Douglas Harder" userId="2b8d8b750cb213a7" providerId="LiveId" clId="{22B4AABC-232F-4E91-8536-95A08EB95C0E}" dt="2024-09-24T17:36:29.022" v="11"/>
        <pc:sldMkLst>
          <pc:docMk/>
          <pc:sldMk cId="3469754058" sldId="552"/>
        </pc:sldMkLst>
        <pc:picChg chg="del">
          <ac:chgData name="Douglas Harder" userId="2b8d8b750cb213a7" providerId="LiveId" clId="{22B4AABC-232F-4E91-8536-95A08EB95C0E}" dt="2024-09-24T17:36:29.022" v="11"/>
          <ac:picMkLst>
            <pc:docMk/>
            <pc:sldMk cId="3469754058" sldId="552"/>
            <ac:picMk id="5" creationId="{00000000-0000-0000-0000-000000000000}"/>
          </ac:picMkLst>
        </pc:picChg>
      </pc:sldChg>
      <pc:sldChg chg="delSp modTransition modAnim">
        <pc:chgData name="Douglas Harder" userId="2b8d8b750cb213a7" providerId="LiveId" clId="{22B4AABC-232F-4E91-8536-95A08EB95C0E}" dt="2024-09-24T17:36:29.022" v="11"/>
        <pc:sldMkLst>
          <pc:docMk/>
          <pc:sldMk cId="844983448" sldId="553"/>
        </pc:sldMkLst>
        <pc:picChg chg="del">
          <ac:chgData name="Douglas Harder" userId="2b8d8b750cb213a7" providerId="LiveId" clId="{22B4AABC-232F-4E91-8536-95A08EB95C0E}" dt="2024-09-24T17:36:29.022" v="11"/>
          <ac:picMkLst>
            <pc:docMk/>
            <pc:sldMk cId="844983448" sldId="553"/>
            <ac:picMk id="4" creationId="{00000000-0000-0000-0000-000000000000}"/>
          </ac:picMkLst>
        </pc:picChg>
      </pc:sldChg>
      <pc:sldChg chg="delSp modTransition modAnim">
        <pc:chgData name="Douglas Harder" userId="2b8d8b750cb213a7" providerId="LiveId" clId="{22B4AABC-232F-4E91-8536-95A08EB95C0E}" dt="2024-09-24T17:36:29.022" v="11"/>
        <pc:sldMkLst>
          <pc:docMk/>
          <pc:sldMk cId="1615438448" sldId="554"/>
        </pc:sldMkLst>
        <pc:picChg chg="del">
          <ac:chgData name="Douglas Harder" userId="2b8d8b750cb213a7" providerId="LiveId" clId="{22B4AABC-232F-4E91-8536-95A08EB95C0E}" dt="2024-09-24T17:36:29.022" v="11"/>
          <ac:picMkLst>
            <pc:docMk/>
            <pc:sldMk cId="1615438448" sldId="554"/>
            <ac:picMk id="4" creationId="{00000000-0000-0000-0000-000000000000}"/>
          </ac:picMkLst>
        </pc:picChg>
      </pc:sldChg>
      <pc:sldChg chg="delSp modTransition modAnim">
        <pc:chgData name="Douglas Harder" userId="2b8d8b750cb213a7" providerId="LiveId" clId="{22B4AABC-232F-4E91-8536-95A08EB95C0E}" dt="2024-09-24T17:36:29.022" v="11"/>
        <pc:sldMkLst>
          <pc:docMk/>
          <pc:sldMk cId="3446543318" sldId="562"/>
        </pc:sldMkLst>
        <pc:picChg chg="del">
          <ac:chgData name="Douglas Harder" userId="2b8d8b750cb213a7" providerId="LiveId" clId="{22B4AABC-232F-4E91-8536-95A08EB95C0E}" dt="2024-09-24T17:36:29.022" v="11"/>
          <ac:picMkLst>
            <pc:docMk/>
            <pc:sldMk cId="3446543318" sldId="562"/>
            <ac:picMk id="4" creationId="{00000000-0000-0000-0000-000000000000}"/>
          </ac:picMkLst>
        </pc:picChg>
      </pc:sldChg>
      <pc:sldChg chg="delSp modTransition modAnim">
        <pc:chgData name="Douglas Harder" userId="2b8d8b750cb213a7" providerId="LiveId" clId="{22B4AABC-232F-4E91-8536-95A08EB95C0E}" dt="2024-09-24T17:36:29.022" v="11"/>
        <pc:sldMkLst>
          <pc:docMk/>
          <pc:sldMk cId="2328576582" sldId="583"/>
        </pc:sldMkLst>
        <pc:picChg chg="del">
          <ac:chgData name="Douglas Harder" userId="2b8d8b750cb213a7" providerId="LiveId" clId="{22B4AABC-232F-4E91-8536-95A08EB95C0E}" dt="2024-09-24T17:36:29.022" v="11"/>
          <ac:picMkLst>
            <pc:docMk/>
            <pc:sldMk cId="2328576582" sldId="583"/>
            <ac:picMk id="6" creationId="{00000000-0000-0000-0000-000000000000}"/>
          </ac:picMkLst>
        </pc:picChg>
      </pc:sldChg>
      <pc:sldChg chg="delSp modSp mod modTransition modAnim">
        <pc:chgData name="Douglas Harder" userId="2b8d8b750cb213a7" providerId="LiveId" clId="{22B4AABC-232F-4E91-8536-95A08EB95C0E}" dt="2024-09-24T17:36:29.022" v="11"/>
        <pc:sldMkLst>
          <pc:docMk/>
          <pc:sldMk cId="3626448713" sldId="622"/>
        </pc:sldMkLst>
        <pc:spChg chg="mod">
          <ac:chgData name="Douglas Harder" userId="2b8d8b750cb213a7" providerId="LiveId" clId="{22B4AABC-232F-4E91-8536-95A08EB95C0E}" dt="2024-09-24T17:36:26.727" v="10" actId="27636"/>
          <ac:spMkLst>
            <pc:docMk/>
            <pc:sldMk cId="3626448713" sldId="622"/>
            <ac:spMk id="3" creationId="{00000000-0000-0000-0000-000000000000}"/>
          </ac:spMkLst>
        </pc:spChg>
        <pc:picChg chg="del">
          <ac:chgData name="Douglas Harder" userId="2b8d8b750cb213a7" providerId="LiveId" clId="{22B4AABC-232F-4E91-8536-95A08EB95C0E}" dt="2024-09-24T17:36:29.022" v="11"/>
          <ac:picMkLst>
            <pc:docMk/>
            <pc:sldMk cId="3626448713" sldId="622"/>
            <ac:picMk id="8" creationId="{00000000-0000-0000-0000-000000000000}"/>
          </ac:picMkLst>
        </pc:picChg>
      </pc:sldChg>
      <pc:sldChg chg="delSp modSp mod modTransition delAnim modAnim">
        <pc:chgData name="Douglas Harder" userId="2b8d8b750cb213a7" providerId="LiveId" clId="{22B4AABC-232F-4E91-8536-95A08EB95C0E}" dt="2024-09-24T17:37:28.516" v="12"/>
        <pc:sldMkLst>
          <pc:docMk/>
          <pc:sldMk cId="1905645798" sldId="646"/>
        </pc:sldMkLst>
        <pc:spChg chg="mod">
          <ac:chgData name="Douglas Harder" userId="2b8d8b750cb213a7" providerId="LiveId" clId="{22B4AABC-232F-4E91-8536-95A08EB95C0E}" dt="2024-09-24T17:36:26.586" v="5" actId="27636"/>
          <ac:spMkLst>
            <pc:docMk/>
            <pc:sldMk cId="1905645798" sldId="646"/>
            <ac:spMk id="3" creationId="{00000000-0000-0000-0000-000000000000}"/>
          </ac:spMkLst>
        </pc:spChg>
        <pc:spChg chg="del">
          <ac:chgData name="Douglas Harder" userId="2b8d8b750cb213a7" providerId="LiveId" clId="{22B4AABC-232F-4E91-8536-95A08EB95C0E}" dt="2024-09-24T17:36:20.908" v="3" actId="478"/>
          <ac:spMkLst>
            <pc:docMk/>
            <pc:sldMk cId="1905645798" sldId="646"/>
            <ac:spMk id="6" creationId="{00000000-0000-0000-0000-000000000000}"/>
          </ac:spMkLst>
        </pc:spChg>
        <pc:spChg chg="del">
          <ac:chgData name="Douglas Harder" userId="2b8d8b750cb213a7" providerId="LiveId" clId="{22B4AABC-232F-4E91-8536-95A08EB95C0E}" dt="2024-09-24T17:36:20.908" v="3" actId="478"/>
          <ac:spMkLst>
            <pc:docMk/>
            <pc:sldMk cId="1905645798" sldId="646"/>
            <ac:spMk id="7" creationId="{00000000-0000-0000-0000-000000000000}"/>
          </ac:spMkLst>
        </pc:spChg>
        <pc:spChg chg="del">
          <ac:chgData name="Douglas Harder" userId="2b8d8b750cb213a7" providerId="LiveId" clId="{22B4AABC-232F-4E91-8536-95A08EB95C0E}" dt="2024-09-24T17:36:20.908" v="3" actId="478"/>
          <ac:spMkLst>
            <pc:docMk/>
            <pc:sldMk cId="1905645798" sldId="646"/>
            <ac:spMk id="8" creationId="{00000000-0000-0000-0000-000000000000}"/>
          </ac:spMkLst>
        </pc:spChg>
        <pc:spChg chg="del">
          <ac:chgData name="Douglas Harder" userId="2b8d8b750cb213a7" providerId="LiveId" clId="{22B4AABC-232F-4E91-8536-95A08EB95C0E}" dt="2024-09-24T17:36:20.908" v="3" actId="478"/>
          <ac:spMkLst>
            <pc:docMk/>
            <pc:sldMk cId="1905645798" sldId="646"/>
            <ac:spMk id="11" creationId="{00000000-0000-0000-0000-000000000000}"/>
          </ac:spMkLst>
        </pc:spChg>
        <pc:spChg chg="del">
          <ac:chgData name="Douglas Harder" userId="2b8d8b750cb213a7" providerId="LiveId" clId="{22B4AABC-232F-4E91-8536-95A08EB95C0E}" dt="2024-09-24T17:36:20.908" v="3" actId="478"/>
          <ac:spMkLst>
            <pc:docMk/>
            <pc:sldMk cId="1905645798" sldId="646"/>
            <ac:spMk id="12" creationId="{00000000-0000-0000-0000-000000000000}"/>
          </ac:spMkLst>
        </pc:spChg>
        <pc:picChg chg="del">
          <ac:chgData name="Douglas Harder" userId="2b8d8b750cb213a7" providerId="LiveId" clId="{22B4AABC-232F-4E91-8536-95A08EB95C0E}" dt="2024-09-24T17:36:29.022" v="11"/>
          <ac:picMkLst>
            <pc:docMk/>
            <pc:sldMk cId="1905645798" sldId="646"/>
            <ac:picMk id="16" creationId="{00000000-0000-0000-0000-000000000000}"/>
          </ac:picMkLst>
        </pc:picChg>
      </pc:sldChg>
      <pc:sldChg chg="delSp modTransition modAnim">
        <pc:chgData name="Douglas Harder" userId="2b8d8b750cb213a7" providerId="LiveId" clId="{22B4AABC-232F-4E91-8536-95A08EB95C0E}" dt="2024-09-24T17:36:29.022" v="11"/>
        <pc:sldMkLst>
          <pc:docMk/>
          <pc:sldMk cId="1318282861" sldId="660"/>
        </pc:sldMkLst>
        <pc:picChg chg="del">
          <ac:chgData name="Douglas Harder" userId="2b8d8b750cb213a7" providerId="LiveId" clId="{22B4AABC-232F-4E91-8536-95A08EB95C0E}" dt="2024-09-24T17:36:29.022" v="11"/>
          <ac:picMkLst>
            <pc:docMk/>
            <pc:sldMk cId="1318282861" sldId="660"/>
            <ac:picMk id="5" creationId="{00000000-0000-0000-0000-000000000000}"/>
          </ac:picMkLst>
        </pc:picChg>
      </pc:sldChg>
      <pc:sldChg chg="delSp modSp mod modTransition modAnim">
        <pc:chgData name="Douglas Harder" userId="2b8d8b750cb213a7" providerId="LiveId" clId="{22B4AABC-232F-4E91-8536-95A08EB95C0E}" dt="2024-09-24T17:37:45.310" v="13"/>
        <pc:sldMkLst>
          <pc:docMk/>
          <pc:sldMk cId="1427016635" sldId="661"/>
        </pc:sldMkLst>
        <pc:spChg chg="mod">
          <ac:chgData name="Douglas Harder" userId="2b8d8b750cb213a7" providerId="LiveId" clId="{22B4AABC-232F-4E91-8536-95A08EB95C0E}" dt="2024-09-24T17:36:26.633" v="6" actId="27636"/>
          <ac:spMkLst>
            <pc:docMk/>
            <pc:sldMk cId="1427016635" sldId="661"/>
            <ac:spMk id="3" creationId="{00000000-0000-0000-0000-000000000000}"/>
          </ac:spMkLst>
        </pc:spChg>
        <pc:picChg chg="del">
          <ac:chgData name="Douglas Harder" userId="2b8d8b750cb213a7" providerId="LiveId" clId="{22B4AABC-232F-4E91-8536-95A08EB95C0E}" dt="2024-09-24T17:36:29.022" v="11"/>
          <ac:picMkLst>
            <pc:docMk/>
            <pc:sldMk cId="1427016635" sldId="661"/>
            <ac:picMk id="5" creationId="{00000000-0000-0000-0000-000000000000}"/>
          </ac:picMkLst>
        </pc:picChg>
      </pc:sldChg>
      <pc:sldChg chg="delSp modTransition modAnim">
        <pc:chgData name="Douglas Harder" userId="2b8d8b750cb213a7" providerId="LiveId" clId="{22B4AABC-232F-4E91-8536-95A08EB95C0E}" dt="2024-09-24T17:36:29.022" v="11"/>
        <pc:sldMkLst>
          <pc:docMk/>
          <pc:sldMk cId="1911526938" sldId="662"/>
        </pc:sldMkLst>
        <pc:picChg chg="del">
          <ac:chgData name="Douglas Harder" userId="2b8d8b750cb213a7" providerId="LiveId" clId="{22B4AABC-232F-4E91-8536-95A08EB95C0E}" dt="2024-09-24T17:36:29.022" v="11"/>
          <ac:picMkLst>
            <pc:docMk/>
            <pc:sldMk cId="1911526938" sldId="662"/>
            <ac:picMk id="5" creationId="{00000000-0000-0000-0000-000000000000}"/>
          </ac:picMkLst>
        </pc:picChg>
      </pc:sldChg>
      <pc:sldChg chg="delSp modTransition modAnim">
        <pc:chgData name="Douglas Harder" userId="2b8d8b750cb213a7" providerId="LiveId" clId="{22B4AABC-232F-4E91-8536-95A08EB95C0E}" dt="2024-09-24T17:37:52.582" v="14"/>
        <pc:sldMkLst>
          <pc:docMk/>
          <pc:sldMk cId="1839068328" sldId="663"/>
        </pc:sldMkLst>
        <pc:picChg chg="del">
          <ac:chgData name="Douglas Harder" userId="2b8d8b750cb213a7" providerId="LiveId" clId="{22B4AABC-232F-4E91-8536-95A08EB95C0E}" dt="2024-09-24T17:36:29.022" v="11"/>
          <ac:picMkLst>
            <pc:docMk/>
            <pc:sldMk cId="1839068328" sldId="663"/>
            <ac:picMk id="6" creationId="{00000000-0000-0000-0000-000000000000}"/>
          </ac:picMkLst>
        </pc:picChg>
      </pc:sldChg>
      <pc:sldChg chg="delSp modSp modTransition modAnim">
        <pc:chgData name="Douglas Harder" userId="2b8d8b750cb213a7" providerId="LiveId" clId="{22B4AABC-232F-4E91-8536-95A08EB95C0E}" dt="2024-09-24T17:38:04.370" v="16" actId="15"/>
        <pc:sldMkLst>
          <pc:docMk/>
          <pc:sldMk cId="2607574926" sldId="664"/>
        </pc:sldMkLst>
        <pc:spChg chg="mod">
          <ac:chgData name="Douglas Harder" userId="2b8d8b750cb213a7" providerId="LiveId" clId="{22B4AABC-232F-4E91-8536-95A08EB95C0E}" dt="2024-09-24T17:38:04.370" v="16" actId="15"/>
          <ac:spMkLst>
            <pc:docMk/>
            <pc:sldMk cId="2607574926" sldId="664"/>
            <ac:spMk id="3" creationId="{00000000-0000-0000-0000-000000000000}"/>
          </ac:spMkLst>
        </pc:spChg>
        <pc:picChg chg="del">
          <ac:chgData name="Douglas Harder" userId="2b8d8b750cb213a7" providerId="LiveId" clId="{22B4AABC-232F-4E91-8536-95A08EB95C0E}" dt="2024-09-24T17:36:29.022" v="11"/>
          <ac:picMkLst>
            <pc:docMk/>
            <pc:sldMk cId="2607574926" sldId="664"/>
            <ac:picMk id="4" creationId="{00000000-0000-0000-0000-000000000000}"/>
          </ac:picMkLst>
        </pc:picChg>
      </pc:sldChg>
      <pc:sldChg chg="delSp modSp modTransition modAnim">
        <pc:chgData name="Douglas Harder" userId="2b8d8b750cb213a7" providerId="LiveId" clId="{22B4AABC-232F-4E91-8536-95A08EB95C0E}" dt="2024-09-24T17:38:14.244" v="18"/>
        <pc:sldMkLst>
          <pc:docMk/>
          <pc:sldMk cId="2421601851" sldId="665"/>
        </pc:sldMkLst>
        <pc:spChg chg="mod">
          <ac:chgData name="Douglas Harder" userId="2b8d8b750cb213a7" providerId="LiveId" clId="{22B4AABC-232F-4E91-8536-95A08EB95C0E}" dt="2024-09-24T17:38:11.626" v="17" actId="15"/>
          <ac:spMkLst>
            <pc:docMk/>
            <pc:sldMk cId="2421601851" sldId="665"/>
            <ac:spMk id="3" creationId="{00000000-0000-0000-0000-000000000000}"/>
          </ac:spMkLst>
        </pc:spChg>
        <pc:picChg chg="del">
          <ac:chgData name="Douglas Harder" userId="2b8d8b750cb213a7" providerId="LiveId" clId="{22B4AABC-232F-4E91-8536-95A08EB95C0E}" dt="2024-09-24T17:36:29.022" v="11"/>
          <ac:picMkLst>
            <pc:docMk/>
            <pc:sldMk cId="2421601851" sldId="665"/>
            <ac:picMk id="4" creationId="{00000000-0000-0000-0000-000000000000}"/>
          </ac:picMkLst>
        </pc:picChg>
      </pc:sldChg>
      <pc:sldChg chg="delSp modTransition modAnim">
        <pc:chgData name="Douglas Harder" userId="2b8d8b750cb213a7" providerId="LiveId" clId="{22B4AABC-232F-4E91-8536-95A08EB95C0E}" dt="2024-09-24T17:38:49.344" v="27"/>
        <pc:sldMkLst>
          <pc:docMk/>
          <pc:sldMk cId="512082286" sldId="666"/>
        </pc:sldMkLst>
        <pc:picChg chg="del">
          <ac:chgData name="Douglas Harder" userId="2b8d8b750cb213a7" providerId="LiveId" clId="{22B4AABC-232F-4E91-8536-95A08EB95C0E}" dt="2024-09-24T17:36:29.022" v="11"/>
          <ac:picMkLst>
            <pc:docMk/>
            <pc:sldMk cId="512082286" sldId="666"/>
            <ac:picMk id="5" creationId="{00000000-0000-0000-0000-000000000000}"/>
          </ac:picMkLst>
        </pc:picChg>
      </pc:sldChg>
      <pc:sldChg chg="delSp modSp modTransition modAnim">
        <pc:chgData name="Douglas Harder" userId="2b8d8b750cb213a7" providerId="LiveId" clId="{22B4AABC-232F-4E91-8536-95A08EB95C0E}" dt="2024-09-24T17:38:34.236" v="26" actId="404"/>
        <pc:sldMkLst>
          <pc:docMk/>
          <pc:sldMk cId="511583374" sldId="667"/>
        </pc:sldMkLst>
        <pc:spChg chg="mod">
          <ac:chgData name="Douglas Harder" userId="2b8d8b750cb213a7" providerId="LiveId" clId="{22B4AABC-232F-4E91-8536-95A08EB95C0E}" dt="2024-09-24T17:38:34.236" v="26" actId="404"/>
          <ac:spMkLst>
            <pc:docMk/>
            <pc:sldMk cId="511583374" sldId="667"/>
            <ac:spMk id="3" creationId="{00000000-0000-0000-0000-000000000000}"/>
          </ac:spMkLst>
        </pc:spChg>
        <pc:picChg chg="del">
          <ac:chgData name="Douglas Harder" userId="2b8d8b750cb213a7" providerId="LiveId" clId="{22B4AABC-232F-4E91-8536-95A08EB95C0E}" dt="2024-09-24T17:36:29.022" v="11"/>
          <ac:picMkLst>
            <pc:docMk/>
            <pc:sldMk cId="511583374" sldId="667"/>
            <ac:picMk id="6" creationId="{00000000-0000-0000-0000-000000000000}"/>
          </ac:picMkLst>
        </pc:picChg>
      </pc:sldChg>
      <pc:sldChg chg="delSp modSp mod modTransition modAnim">
        <pc:chgData name="Douglas Harder" userId="2b8d8b750cb213a7" providerId="LiveId" clId="{22B4AABC-232F-4E91-8536-95A08EB95C0E}" dt="2024-09-24T17:38:57.971" v="28"/>
        <pc:sldMkLst>
          <pc:docMk/>
          <pc:sldMk cId="695636937" sldId="668"/>
        </pc:sldMkLst>
        <pc:spChg chg="mod">
          <ac:chgData name="Douglas Harder" userId="2b8d8b750cb213a7" providerId="LiveId" clId="{22B4AABC-232F-4E91-8536-95A08EB95C0E}" dt="2024-09-24T17:36:26.648" v="7" actId="27636"/>
          <ac:spMkLst>
            <pc:docMk/>
            <pc:sldMk cId="695636937" sldId="668"/>
            <ac:spMk id="3" creationId="{00000000-0000-0000-0000-000000000000}"/>
          </ac:spMkLst>
        </pc:spChg>
        <pc:picChg chg="del">
          <ac:chgData name="Douglas Harder" userId="2b8d8b750cb213a7" providerId="LiveId" clId="{22B4AABC-232F-4E91-8536-95A08EB95C0E}" dt="2024-09-24T17:36:29.022" v="11"/>
          <ac:picMkLst>
            <pc:docMk/>
            <pc:sldMk cId="695636937" sldId="668"/>
            <ac:picMk id="5" creationId="{00000000-0000-0000-0000-000000000000}"/>
          </ac:picMkLst>
        </pc:picChg>
      </pc:sldChg>
      <pc:sldChg chg="delSp modSp mod modTransition delAnim modAnim">
        <pc:chgData name="Douglas Harder" userId="2b8d8b750cb213a7" providerId="LiveId" clId="{22B4AABC-232F-4E91-8536-95A08EB95C0E}" dt="2024-09-24T17:39:14.427" v="59" actId="478"/>
        <pc:sldMkLst>
          <pc:docMk/>
          <pc:sldMk cId="1897678115" sldId="669"/>
        </pc:sldMkLst>
        <pc:spChg chg="mod">
          <ac:chgData name="Douglas Harder" userId="2b8d8b750cb213a7" providerId="LiveId" clId="{22B4AABC-232F-4E91-8536-95A08EB95C0E}" dt="2024-09-24T17:36:26.664" v="8" actId="27636"/>
          <ac:spMkLst>
            <pc:docMk/>
            <pc:sldMk cId="1897678115" sldId="669"/>
            <ac:spMk id="3" creationId="{00000000-0000-0000-0000-000000000000}"/>
          </ac:spMkLst>
        </pc:spChg>
        <pc:spChg chg="del mod">
          <ac:chgData name="Douglas Harder" userId="2b8d8b750cb213a7" providerId="LiveId" clId="{22B4AABC-232F-4E91-8536-95A08EB95C0E}" dt="2024-09-24T17:39:14.427" v="59" actId="478"/>
          <ac:spMkLst>
            <pc:docMk/>
            <pc:sldMk cId="1897678115" sldId="669"/>
            <ac:spMk id="6" creationId="{00000000-0000-0000-0000-000000000000}"/>
          </ac:spMkLst>
        </pc:spChg>
        <pc:spChg chg="del mod">
          <ac:chgData name="Douglas Harder" userId="2b8d8b750cb213a7" providerId="LiveId" clId="{22B4AABC-232F-4E91-8536-95A08EB95C0E}" dt="2024-09-24T17:39:14.427" v="59" actId="478"/>
          <ac:spMkLst>
            <pc:docMk/>
            <pc:sldMk cId="1897678115" sldId="669"/>
            <ac:spMk id="7" creationId="{00000000-0000-0000-0000-000000000000}"/>
          </ac:spMkLst>
        </pc:spChg>
        <pc:spChg chg="del mod">
          <ac:chgData name="Douglas Harder" userId="2b8d8b750cb213a7" providerId="LiveId" clId="{22B4AABC-232F-4E91-8536-95A08EB95C0E}" dt="2024-09-24T17:39:14.427" v="59" actId="478"/>
          <ac:spMkLst>
            <pc:docMk/>
            <pc:sldMk cId="1897678115" sldId="669"/>
            <ac:spMk id="8" creationId="{00000000-0000-0000-0000-000000000000}"/>
          </ac:spMkLst>
        </pc:spChg>
        <pc:picChg chg="del">
          <ac:chgData name="Douglas Harder" userId="2b8d8b750cb213a7" providerId="LiveId" clId="{22B4AABC-232F-4E91-8536-95A08EB95C0E}" dt="2024-09-24T17:36:29.022" v="11"/>
          <ac:picMkLst>
            <pc:docMk/>
            <pc:sldMk cId="1897678115" sldId="669"/>
            <ac:picMk id="10" creationId="{00000000-0000-0000-0000-000000000000}"/>
          </ac:picMkLst>
        </pc:picChg>
      </pc:sldChg>
      <pc:sldChg chg="delSp modTransition modAnim">
        <pc:chgData name="Douglas Harder" userId="2b8d8b750cb213a7" providerId="LiveId" clId="{22B4AABC-232F-4E91-8536-95A08EB95C0E}" dt="2024-09-24T17:40:06.301" v="62"/>
        <pc:sldMkLst>
          <pc:docMk/>
          <pc:sldMk cId="3744207336" sldId="670"/>
        </pc:sldMkLst>
        <pc:picChg chg="del">
          <ac:chgData name="Douglas Harder" userId="2b8d8b750cb213a7" providerId="LiveId" clId="{22B4AABC-232F-4E91-8536-95A08EB95C0E}" dt="2024-09-24T17:36:29.022" v="11"/>
          <ac:picMkLst>
            <pc:docMk/>
            <pc:sldMk cId="3744207336" sldId="670"/>
            <ac:picMk id="4" creationId="{00000000-0000-0000-0000-000000000000}"/>
          </ac:picMkLst>
        </pc:picChg>
      </pc:sldChg>
      <pc:sldChg chg="delSp mod modTransition delAnim modAnim">
        <pc:chgData name="Douglas Harder" userId="2b8d8b750cb213a7" providerId="LiveId" clId="{22B4AABC-232F-4E91-8536-95A08EB95C0E}" dt="2024-09-24T17:36:29.022" v="11"/>
        <pc:sldMkLst>
          <pc:docMk/>
          <pc:sldMk cId="3616112644" sldId="671"/>
        </pc:sldMkLst>
        <pc:spChg chg="del">
          <ac:chgData name="Douglas Harder" userId="2b8d8b750cb213a7" providerId="LiveId" clId="{22B4AABC-232F-4E91-8536-95A08EB95C0E}" dt="2024-09-24T17:36:02.546" v="1" actId="478"/>
          <ac:spMkLst>
            <pc:docMk/>
            <pc:sldMk cId="3616112644" sldId="671"/>
            <ac:spMk id="5" creationId="{00000000-0000-0000-0000-000000000000}"/>
          </ac:spMkLst>
        </pc:spChg>
        <pc:spChg chg="del">
          <ac:chgData name="Douglas Harder" userId="2b8d8b750cb213a7" providerId="LiveId" clId="{22B4AABC-232F-4E91-8536-95A08EB95C0E}" dt="2024-09-24T17:36:00.787" v="0" actId="478"/>
          <ac:spMkLst>
            <pc:docMk/>
            <pc:sldMk cId="3616112644" sldId="671"/>
            <ac:spMk id="6" creationId="{00000000-0000-0000-0000-000000000000}"/>
          </ac:spMkLst>
        </pc:spChg>
        <pc:spChg chg="del">
          <ac:chgData name="Douglas Harder" userId="2b8d8b750cb213a7" providerId="LiveId" clId="{22B4AABC-232F-4E91-8536-95A08EB95C0E}" dt="2024-09-24T17:36:04.414" v="2" actId="478"/>
          <ac:spMkLst>
            <pc:docMk/>
            <pc:sldMk cId="3616112644" sldId="671"/>
            <ac:spMk id="7" creationId="{00000000-0000-0000-0000-000000000000}"/>
          </ac:spMkLst>
        </pc:spChg>
        <pc:picChg chg="del">
          <ac:chgData name="Douglas Harder" userId="2b8d8b750cb213a7" providerId="LiveId" clId="{22B4AABC-232F-4E91-8536-95A08EB95C0E}" dt="2024-09-24T17:36:29.022" v="11"/>
          <ac:picMkLst>
            <pc:docMk/>
            <pc:sldMk cId="3616112644" sldId="671"/>
            <ac:picMk id="8" creationId="{00000000-0000-0000-0000-000000000000}"/>
          </ac:picMkLst>
        </pc:picChg>
      </pc:sldChg>
      <pc:sldChg chg="delSp modSp mod modTransition delAnim modAnim">
        <pc:chgData name="Douglas Harder" userId="2b8d8b750cb213a7" providerId="LiveId" clId="{22B4AABC-232F-4E91-8536-95A08EB95C0E}" dt="2024-09-24T17:39:50.802" v="61" actId="478"/>
        <pc:sldMkLst>
          <pc:docMk/>
          <pc:sldMk cId="54845293" sldId="672"/>
        </pc:sldMkLst>
        <pc:spChg chg="mod">
          <ac:chgData name="Douglas Harder" userId="2b8d8b750cb213a7" providerId="LiveId" clId="{22B4AABC-232F-4E91-8536-95A08EB95C0E}" dt="2024-09-24T17:36:26.680" v="9" actId="27636"/>
          <ac:spMkLst>
            <pc:docMk/>
            <pc:sldMk cId="54845293" sldId="672"/>
            <ac:spMk id="3" creationId="{00000000-0000-0000-0000-000000000000}"/>
          </ac:spMkLst>
        </pc:spChg>
        <pc:spChg chg="del">
          <ac:chgData name="Douglas Harder" userId="2b8d8b750cb213a7" providerId="LiveId" clId="{22B4AABC-232F-4E91-8536-95A08EB95C0E}" dt="2024-09-24T17:39:50.802" v="61" actId="478"/>
          <ac:spMkLst>
            <pc:docMk/>
            <pc:sldMk cId="54845293" sldId="672"/>
            <ac:spMk id="5" creationId="{00000000-0000-0000-0000-000000000000}"/>
          </ac:spMkLst>
        </pc:spChg>
        <pc:spChg chg="del">
          <ac:chgData name="Douglas Harder" userId="2b8d8b750cb213a7" providerId="LiveId" clId="{22B4AABC-232F-4E91-8536-95A08EB95C0E}" dt="2024-09-24T17:39:46.404" v="60" actId="478"/>
          <ac:spMkLst>
            <pc:docMk/>
            <pc:sldMk cId="54845293" sldId="672"/>
            <ac:spMk id="6" creationId="{00000000-0000-0000-0000-000000000000}"/>
          </ac:spMkLst>
        </pc:spChg>
        <pc:picChg chg="del">
          <ac:chgData name="Douglas Harder" userId="2b8d8b750cb213a7" providerId="LiveId" clId="{22B4AABC-232F-4E91-8536-95A08EB95C0E}" dt="2024-09-24T17:36:29.022" v="11"/>
          <ac:picMkLst>
            <pc:docMk/>
            <pc:sldMk cId="54845293" sldId="672"/>
            <ac:picMk id="7" creationId="{00000000-0000-0000-0000-000000000000}"/>
          </ac:picMkLst>
        </pc:picChg>
      </pc:sldChg>
      <pc:sldChg chg="delSp modTransition modAnim">
        <pc:chgData name="Douglas Harder" userId="2b8d8b750cb213a7" providerId="LiveId" clId="{22B4AABC-232F-4E91-8536-95A08EB95C0E}" dt="2024-09-24T17:36:29.022" v="11"/>
        <pc:sldMkLst>
          <pc:docMk/>
          <pc:sldMk cId="62656165" sldId="673"/>
        </pc:sldMkLst>
        <pc:picChg chg="del">
          <ac:chgData name="Douglas Harder" userId="2b8d8b750cb213a7" providerId="LiveId" clId="{22B4AABC-232F-4E91-8536-95A08EB95C0E}" dt="2024-09-24T17:36:29.022" v="11"/>
          <ac:picMkLst>
            <pc:docMk/>
            <pc:sldMk cId="62656165" sldId="673"/>
            <ac:picMk id="6" creationId="{00000000-0000-0000-0000-000000000000}"/>
          </ac:picMkLst>
        </pc:picChg>
      </pc:sldChg>
      <pc:sldChg chg="delSp modTransition modAnim">
        <pc:chgData name="Douglas Harder" userId="2b8d8b750cb213a7" providerId="LiveId" clId="{22B4AABC-232F-4E91-8536-95A08EB95C0E}" dt="2024-09-24T17:40:22.077" v="65"/>
        <pc:sldMkLst>
          <pc:docMk/>
          <pc:sldMk cId="1191820492" sldId="674"/>
        </pc:sldMkLst>
        <pc:picChg chg="del">
          <ac:chgData name="Douglas Harder" userId="2b8d8b750cb213a7" providerId="LiveId" clId="{22B4AABC-232F-4E91-8536-95A08EB95C0E}" dt="2024-09-24T17:36:29.022" v="11"/>
          <ac:picMkLst>
            <pc:docMk/>
            <pc:sldMk cId="1191820492" sldId="674"/>
            <ac:picMk id="5" creationId="{00000000-0000-0000-0000-000000000000}"/>
          </ac:picMkLst>
        </pc:picChg>
      </pc:sldChg>
      <pc:sldChg chg="delSp mod modTransition delAnim modAnim">
        <pc:chgData name="Douglas Harder" userId="2b8d8b750cb213a7" providerId="LiveId" clId="{22B4AABC-232F-4E91-8536-95A08EB95C0E}" dt="2024-09-24T17:40:48.741" v="68"/>
        <pc:sldMkLst>
          <pc:docMk/>
          <pc:sldMk cId="3744440639" sldId="675"/>
        </pc:sldMkLst>
        <pc:spChg chg="del">
          <ac:chgData name="Douglas Harder" userId="2b8d8b750cb213a7" providerId="LiveId" clId="{22B4AABC-232F-4E91-8536-95A08EB95C0E}" dt="2024-09-24T17:40:43.927" v="67" actId="478"/>
          <ac:spMkLst>
            <pc:docMk/>
            <pc:sldMk cId="3744440639" sldId="675"/>
            <ac:spMk id="5" creationId="{00000000-0000-0000-0000-000000000000}"/>
          </ac:spMkLst>
        </pc:spChg>
        <pc:spChg chg="del">
          <ac:chgData name="Douglas Harder" userId="2b8d8b750cb213a7" providerId="LiveId" clId="{22B4AABC-232F-4E91-8536-95A08EB95C0E}" dt="2024-09-24T17:40:43.927" v="67" actId="478"/>
          <ac:spMkLst>
            <pc:docMk/>
            <pc:sldMk cId="3744440639" sldId="675"/>
            <ac:spMk id="6" creationId="{00000000-0000-0000-0000-000000000000}"/>
          </ac:spMkLst>
        </pc:spChg>
        <pc:spChg chg="del">
          <ac:chgData name="Douglas Harder" userId="2b8d8b750cb213a7" providerId="LiveId" clId="{22B4AABC-232F-4E91-8536-95A08EB95C0E}" dt="2024-09-24T17:40:43.927" v="67" actId="478"/>
          <ac:spMkLst>
            <pc:docMk/>
            <pc:sldMk cId="3744440639" sldId="675"/>
            <ac:spMk id="7" creationId="{00000000-0000-0000-0000-000000000000}"/>
          </ac:spMkLst>
        </pc:spChg>
        <pc:picChg chg="del">
          <ac:chgData name="Douglas Harder" userId="2b8d8b750cb213a7" providerId="LiveId" clId="{22B4AABC-232F-4E91-8536-95A08EB95C0E}" dt="2024-09-24T17:36:29.022" v="11"/>
          <ac:picMkLst>
            <pc:docMk/>
            <pc:sldMk cId="3744440639" sldId="675"/>
            <ac:picMk id="9" creationId="{00000000-0000-0000-0000-000000000000}"/>
          </ac:picMkLst>
        </pc:picChg>
      </pc:sldChg>
      <pc:sldChg chg="delSp modTransition modAnim">
        <pc:chgData name="Douglas Harder" userId="2b8d8b750cb213a7" providerId="LiveId" clId="{22B4AABC-232F-4E91-8536-95A08EB95C0E}" dt="2024-09-24T17:40:34.277" v="66"/>
        <pc:sldMkLst>
          <pc:docMk/>
          <pc:sldMk cId="441813898" sldId="676"/>
        </pc:sldMkLst>
        <pc:picChg chg="del">
          <ac:chgData name="Douglas Harder" userId="2b8d8b750cb213a7" providerId="LiveId" clId="{22B4AABC-232F-4E91-8536-95A08EB95C0E}" dt="2024-09-24T17:36:29.022" v="11"/>
          <ac:picMkLst>
            <pc:docMk/>
            <pc:sldMk cId="441813898" sldId="676"/>
            <ac:picMk id="6" creationId="{00000000-0000-0000-0000-000000000000}"/>
          </ac:picMkLst>
        </pc:picChg>
      </pc:sldChg>
      <pc:sldChg chg="delSp modTransition modAnim">
        <pc:chgData name="Douglas Harder" userId="2b8d8b750cb213a7" providerId="LiveId" clId="{22B4AABC-232F-4E91-8536-95A08EB95C0E}" dt="2024-09-24T17:36:29.022" v="11"/>
        <pc:sldMkLst>
          <pc:docMk/>
          <pc:sldMk cId="3138206811" sldId="677"/>
        </pc:sldMkLst>
        <pc:picChg chg="del">
          <ac:chgData name="Douglas Harder" userId="2b8d8b750cb213a7" providerId="LiveId" clId="{22B4AABC-232F-4E91-8536-95A08EB95C0E}" dt="2024-09-24T17:36:29.022" v="11"/>
          <ac:picMkLst>
            <pc:docMk/>
            <pc:sldMk cId="3138206811" sldId="677"/>
            <ac:picMk id="5" creationId="{00000000-0000-0000-0000-000000000000}"/>
          </ac:picMkLst>
        </pc:picChg>
      </pc:sldChg>
      <pc:sldChg chg="delSp modTransition modAnim">
        <pc:chgData name="Douglas Harder" userId="2b8d8b750cb213a7" providerId="LiveId" clId="{22B4AABC-232F-4E91-8536-95A08EB95C0E}" dt="2024-09-24T17:36:29.022" v="11"/>
        <pc:sldMkLst>
          <pc:docMk/>
          <pc:sldMk cId="789992814" sldId="678"/>
        </pc:sldMkLst>
        <pc:picChg chg="del">
          <ac:chgData name="Douglas Harder" userId="2b8d8b750cb213a7" providerId="LiveId" clId="{22B4AABC-232F-4E91-8536-95A08EB95C0E}" dt="2024-09-24T17:36:29.022" v="11"/>
          <ac:picMkLst>
            <pc:docMk/>
            <pc:sldMk cId="789992814" sldId="678"/>
            <ac:picMk id="4" creationId="{00000000-0000-0000-0000-000000000000}"/>
          </ac:picMkLst>
        </pc:picChg>
      </pc:sldChg>
      <pc:sldChg chg="delSp modTransition modAnim">
        <pc:chgData name="Douglas Harder" userId="2b8d8b750cb213a7" providerId="LiveId" clId="{22B4AABC-232F-4E91-8536-95A08EB95C0E}" dt="2024-09-24T17:41:09.601" v="70"/>
        <pc:sldMkLst>
          <pc:docMk/>
          <pc:sldMk cId="1816009181" sldId="679"/>
        </pc:sldMkLst>
        <pc:picChg chg="del">
          <ac:chgData name="Douglas Harder" userId="2b8d8b750cb213a7" providerId="LiveId" clId="{22B4AABC-232F-4E91-8536-95A08EB95C0E}" dt="2024-09-24T17:36:29.022" v="11"/>
          <ac:picMkLst>
            <pc:docMk/>
            <pc:sldMk cId="1816009181" sldId="679"/>
            <ac:picMk id="6" creationId="{00000000-0000-0000-0000-000000000000}"/>
          </ac:picMkLst>
        </pc:picChg>
      </pc:sldChg>
      <pc:sldChg chg="delSp modTransition modAnim">
        <pc:chgData name="Douglas Harder" userId="2b8d8b750cb213a7" providerId="LiveId" clId="{22B4AABC-232F-4E91-8536-95A08EB95C0E}" dt="2024-09-24T17:41:03.569" v="69"/>
        <pc:sldMkLst>
          <pc:docMk/>
          <pc:sldMk cId="3233360926" sldId="680"/>
        </pc:sldMkLst>
        <pc:picChg chg="del">
          <ac:chgData name="Douglas Harder" userId="2b8d8b750cb213a7" providerId="LiveId" clId="{22B4AABC-232F-4E91-8536-95A08EB95C0E}" dt="2024-09-24T17:36:29.022" v="11"/>
          <ac:picMkLst>
            <pc:docMk/>
            <pc:sldMk cId="3233360926" sldId="680"/>
            <ac:picMk id="7" creationId="{00000000-0000-0000-0000-000000000000}"/>
          </ac:picMkLst>
        </pc:picChg>
      </pc:sldChg>
      <pc:sldChg chg="delSp modTransition modAnim">
        <pc:chgData name="Douglas Harder" userId="2b8d8b750cb213a7" providerId="LiveId" clId="{22B4AABC-232F-4E91-8536-95A08EB95C0E}" dt="2024-09-24T17:41:17.840" v="71"/>
        <pc:sldMkLst>
          <pc:docMk/>
          <pc:sldMk cId="3136154447" sldId="681"/>
        </pc:sldMkLst>
        <pc:picChg chg="del">
          <ac:chgData name="Douglas Harder" userId="2b8d8b750cb213a7" providerId="LiveId" clId="{22B4AABC-232F-4E91-8536-95A08EB95C0E}" dt="2024-09-24T17:36:29.022" v="11"/>
          <ac:picMkLst>
            <pc:docMk/>
            <pc:sldMk cId="3136154447" sldId="681"/>
            <ac:picMk id="5" creationId="{00000000-0000-0000-0000-000000000000}"/>
          </ac:picMkLst>
        </pc:picChg>
      </pc:sldChg>
      <pc:sldChg chg="delSp modTransition modAnim">
        <pc:chgData name="Douglas Harder" userId="2b8d8b750cb213a7" providerId="LiveId" clId="{22B4AABC-232F-4E91-8536-95A08EB95C0E}" dt="2024-09-24T17:36:29.022" v="11"/>
        <pc:sldMkLst>
          <pc:docMk/>
          <pc:sldMk cId="1103924035" sldId="682"/>
        </pc:sldMkLst>
        <pc:picChg chg="del">
          <ac:chgData name="Douglas Harder" userId="2b8d8b750cb213a7" providerId="LiveId" clId="{22B4AABC-232F-4E91-8536-95A08EB95C0E}" dt="2024-09-24T17:36:29.022" v="11"/>
          <ac:picMkLst>
            <pc:docMk/>
            <pc:sldMk cId="1103924035" sldId="682"/>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2024-09-24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9/24/2024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 </a:t>
            </a:r>
            <a:r>
              <a:rPr lang="en-US" sz="1100" b="0" kern="0" dirty="0" err="1">
                <a:solidFill>
                  <a:srgbClr val="FFFFFF"/>
                </a:solidFill>
                <a:latin typeface="Georgia" panose="02040502050405020303" pitchFamily="18" charset="0"/>
                <a:ea typeface="ＭＳ Ｐゴシック" charset="-128"/>
                <a:cs typeface="Arial" pitchFamily="34" charset="0"/>
              </a:rPr>
              <a:t>P.Eng</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Werner </a:t>
            </a:r>
            <a:r>
              <a:rPr lang="en-US" sz="1100" b="0" kern="0" dirty="0" err="1">
                <a:solidFill>
                  <a:srgbClr val="FFFFFF"/>
                </a:solidFill>
                <a:latin typeface="Georgia" panose="02040502050405020303" pitchFamily="18" charset="0"/>
                <a:ea typeface="ＭＳ Ｐゴシック" charset="-128"/>
                <a:cs typeface="Arial" pitchFamily="34" charset="0"/>
              </a:rPr>
              <a:t>Dietl</a:t>
            </a:r>
            <a:r>
              <a:rPr lang="en-US" sz="1100" b="0" kern="0" dirty="0">
                <a:solidFill>
                  <a:srgbClr val="FFFFFF"/>
                </a:solidFill>
                <a:latin typeface="Georgia" panose="02040502050405020303" pitchFamily="18" charset="0"/>
                <a:ea typeface="ＭＳ Ｐゴシック" charset="-128"/>
                <a:cs typeface="Arial" pitchFamily="34" charset="0"/>
              </a:rPr>
              <a:t>, Ph.D.</a:t>
            </a:r>
            <a:endParaRPr lang="en-US" sz="900" kern="0" dirty="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2018 by Douglas Wilhelm Harder and Hiren Patel.</a:t>
            </a:r>
          </a:p>
          <a:p>
            <a:pPr defTabSz="457200">
              <a:spcBef>
                <a:spcPct val="20000"/>
              </a:spcBef>
              <a:defRPr/>
            </a:pPr>
            <a:r>
              <a:rPr lang="en-CA" sz="850" dirty="0">
                <a:solidFill>
                  <a:srgbClr val="FFFFFF"/>
                </a:solidFill>
                <a:latin typeface="Georgia" panose="02040502050405020303" pitchFamily="18" charset="0"/>
                <a:ea typeface="ＭＳ Ｐゴシック" charset="-128"/>
              </a:rPr>
              <a:t>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Compile-time errors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plusplus.com/doc/tutorial/preprocessor/" TargetMode="External"/><Relationship Id="rId2" Type="http://schemas.openxmlformats.org/officeDocument/2006/relationships/hyperlink" Target="https://en.wikipedia.org/wiki/Compilation_err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a:t>Compile-time errors</a:t>
            </a:r>
          </a:p>
        </p:txBody>
      </p:sp>
    </p:spTree>
    <p:extLst>
      <p:ext uri="{BB962C8B-B14F-4D97-AF65-F5344CB8AC3E}">
        <p14:creationId xmlns:p14="http://schemas.microsoft.com/office/powerpoint/2010/main" val="13239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 </a:t>
            </a:r>
            <a:r>
              <a:rPr lang="en-CA" dirty="0">
                <a:latin typeface="Consolas" panose="020B0609020204030204" pitchFamily="49" charset="0"/>
                <a:cs typeface="Consolas" panose="020B0609020204030204" pitchFamily="49" charset="0"/>
              </a:rPr>
              <a:t>#include &lt;</a:t>
            </a:r>
            <a:r>
              <a:rPr lang="en-CA" dirty="0" err="1">
                <a:latin typeface="Consolas" panose="020B0609020204030204" pitchFamily="49" charset="0"/>
                <a:cs typeface="Consolas" panose="020B0609020204030204" pitchFamily="49" charset="0"/>
              </a:rPr>
              <a:t>iostraem</a:t>
            </a:r>
            <a:r>
              <a:rPr lang="en-CA" dirty="0">
                <a:latin typeface="Consolas" panose="020B0609020204030204" pitchFamily="49" charset="0"/>
                <a:cs typeface="Consolas" panose="020B0609020204030204" pitchFamily="49" charset="0"/>
              </a:rPr>
              <a:t>&gt;</a:t>
            </a:r>
          </a:p>
        </p:txBody>
      </p:sp>
      <p:sp>
        <p:nvSpPr>
          <p:cNvPr id="3" name="Content Placeholder 2"/>
          <p:cNvSpPr>
            <a:spLocks noGrp="1"/>
          </p:cNvSpPr>
          <p:nvPr>
            <p:ph idx="1"/>
          </p:nvPr>
        </p:nvSpPr>
        <p:spPr>
          <a:xfrm>
            <a:off x="518864" y="1639341"/>
            <a:ext cx="8229600" cy="4525963"/>
          </a:xfrm>
        </p:spPr>
        <p:txBody>
          <a:bodyPr/>
          <a:lstStyle/>
          <a:p>
            <a:r>
              <a:rPr lang="en-CA" dirty="0"/>
              <a:t>The error message:</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example.cpp:1:20</a:t>
            </a:r>
            <a:r>
              <a:rPr lang="en-CA" sz="1200" dirty="0">
                <a:latin typeface="Consolas" panose="020B0609020204030204" pitchFamily="49" charset="0"/>
                <a:cs typeface="Consolas" panose="020B0609020204030204" pitchFamily="49" charset="0"/>
              </a:rPr>
              <a:t>: fatal error: </a:t>
            </a:r>
            <a:r>
              <a:rPr lang="en-CA" sz="1200" b="1" dirty="0" err="1">
                <a:solidFill>
                  <a:srgbClr val="FF0000"/>
                </a:solidFill>
                <a:latin typeface="Consolas" panose="020B0609020204030204" pitchFamily="49" charset="0"/>
                <a:cs typeface="Consolas" panose="020B0609020204030204" pitchFamily="49" charset="0"/>
              </a:rPr>
              <a:t>iostraem</a:t>
            </a:r>
            <a:r>
              <a:rPr lang="en-CA" sz="1200" dirty="0">
                <a:latin typeface="Consolas" panose="020B0609020204030204" pitchFamily="49" charset="0"/>
                <a:cs typeface="Consolas" panose="020B0609020204030204" pitchFamily="49" charset="0"/>
              </a:rPr>
              <a:t>: No such file or directory</a:t>
            </a:r>
          </a:p>
          <a:p>
            <a:pPr marL="457200" lvl="1" indent="0">
              <a:buNone/>
            </a:pPr>
            <a:r>
              <a:rPr lang="en-CA" sz="1200" dirty="0">
                <a:latin typeface="Consolas" panose="020B0609020204030204" pitchFamily="49" charset="0"/>
                <a:cs typeface="Consolas" panose="020B0609020204030204" pitchFamily="49" charset="0"/>
              </a:rPr>
              <a:t> #include &lt;</a:t>
            </a:r>
            <a:r>
              <a:rPr lang="en-CA" sz="1200" b="1" dirty="0" err="1">
                <a:solidFill>
                  <a:srgbClr val="FF0000"/>
                </a:solidFill>
                <a:latin typeface="Consolas" panose="020B0609020204030204" pitchFamily="49" charset="0"/>
                <a:cs typeface="Consolas" panose="020B0609020204030204" pitchFamily="49" charset="0"/>
              </a:rPr>
              <a:t>iostraem</a:t>
            </a:r>
            <a:r>
              <a:rPr lang="en-CA" sz="1200" dirty="0">
                <a:latin typeface="Consolas" panose="020B0609020204030204" pitchFamily="49" charset="0"/>
                <a:cs typeface="Consolas" panose="020B0609020204030204" pitchFamily="49" charset="0"/>
              </a:rPr>
              <a:t>&gt;</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endParaRPr lang="en-CA" sz="1200" dirty="0">
              <a:solidFill>
                <a:schemeClr val="tx1">
                  <a:lumMod val="50000"/>
                  <a:lumOff val="50000"/>
                </a:schemeClr>
              </a:solidFill>
              <a:latin typeface="Consolas" panose="020B0609020204030204" pitchFamily="49" charset="0"/>
              <a:cs typeface="Consolas" panose="020B0609020204030204" pitchFamily="49" charset="0"/>
            </a:endParaRPr>
          </a:p>
          <a:p>
            <a:pPr lvl="1"/>
            <a:r>
              <a:rPr lang="en-CA" dirty="0"/>
              <a:t>If the file cannot be found, chances are it is misspelled</a:t>
            </a:r>
          </a:p>
        </p:txBody>
      </p:sp>
    </p:spTree>
    <p:custDataLst>
      <p:tags r:id="rId1"/>
    </p:custDataLst>
    <p:extLst>
      <p:ext uri="{BB962C8B-B14F-4D97-AF65-F5344CB8AC3E}">
        <p14:creationId xmlns:p14="http://schemas.microsoft.com/office/powerpoint/2010/main" val="2607574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 </a:t>
            </a:r>
            <a:r>
              <a:rPr lang="en-CA" dirty="0">
                <a:latin typeface="Consolas" panose="020B0609020204030204" pitchFamily="49" charset="0"/>
                <a:cs typeface="Consolas" panose="020B0609020204030204" pitchFamily="49" charset="0"/>
              </a:rPr>
              <a:t>#include &lt;</a:t>
            </a:r>
            <a:r>
              <a:rPr lang="en-CA" dirty="0" err="1">
                <a:latin typeface="Consolas" panose="020B0609020204030204" pitchFamily="49" charset="0"/>
                <a:cs typeface="Consolas" panose="020B0609020204030204" pitchFamily="49" charset="0"/>
              </a:rPr>
              <a:t>iostream</a:t>
            </a:r>
            <a:r>
              <a:rPr lang="en-CA" dirty="0" err="1">
                <a:solidFill>
                  <a:schemeClr val="bg1"/>
                </a:solidFill>
                <a:latin typeface="Consolas" panose="020B0609020204030204" pitchFamily="49" charset="0"/>
                <a:cs typeface="Consolas" panose="020B0609020204030204" pitchFamily="49" charset="0"/>
              </a:rPr>
              <a:t>x</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a:t>The error message:</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example.cpp:1:19</a:t>
            </a:r>
            <a:r>
              <a:rPr lang="en-CA" sz="1200" dirty="0">
                <a:latin typeface="Consolas" panose="020B0609020204030204" pitchFamily="49" charset="0"/>
                <a:cs typeface="Consolas" panose="020B0609020204030204" pitchFamily="49" charset="0"/>
              </a:rPr>
              <a:t>: error: missing terminating </a:t>
            </a:r>
            <a:r>
              <a:rPr lang="en-CA" sz="1200" b="1" dirty="0">
                <a:solidFill>
                  <a:srgbClr val="FF0000"/>
                </a:solidFill>
                <a:latin typeface="Consolas" panose="020B0609020204030204" pitchFamily="49" charset="0"/>
                <a:cs typeface="Consolas" panose="020B0609020204030204" pitchFamily="49" charset="0"/>
              </a:rPr>
              <a:t>&gt;</a:t>
            </a:r>
            <a:r>
              <a:rPr lang="en-CA" sz="1200" dirty="0">
                <a:latin typeface="Consolas" panose="020B0609020204030204" pitchFamily="49" charset="0"/>
                <a:cs typeface="Consolas" panose="020B0609020204030204" pitchFamily="49" charset="0"/>
              </a:rPr>
              <a:t> character</a:t>
            </a:r>
          </a:p>
          <a:p>
            <a:pPr marL="457200" lvl="1" indent="0">
              <a:buNone/>
            </a:pPr>
            <a:r>
              <a:rPr lang="en-CA" sz="1200" dirty="0">
                <a:latin typeface="Consolas" panose="020B0609020204030204" pitchFamily="49" charset="0"/>
                <a:cs typeface="Consolas" panose="020B0609020204030204" pitchFamily="49" charset="0"/>
              </a:rPr>
              <a:t> #include &lt;iostream</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endParaRPr lang="en-CA" sz="1200" dirty="0">
              <a:latin typeface="Consolas" panose="020B0609020204030204" pitchFamily="49" charset="0"/>
              <a:cs typeface="Consolas" panose="020B0609020204030204" pitchFamily="49" charset="0"/>
            </a:endParaRPr>
          </a:p>
          <a:p>
            <a:pPr marL="457200" lvl="1" indent="0">
              <a:buNone/>
            </a:pPr>
            <a:endParaRPr lang="en-CA" sz="1200" dirty="0">
              <a:solidFill>
                <a:schemeClr val="tx1">
                  <a:lumMod val="50000"/>
                  <a:lumOff val="50000"/>
                </a:schemeClr>
              </a:solidFill>
              <a:latin typeface="Consolas" panose="020B0609020204030204" pitchFamily="49" charset="0"/>
              <a:cs typeface="Consolas" panose="020B0609020204030204" pitchFamily="49" charset="0"/>
            </a:endParaRPr>
          </a:p>
          <a:p>
            <a:pPr lvl="1"/>
            <a:r>
              <a:rPr lang="en-CA" dirty="0"/>
              <a:t>The error message here is very clear</a:t>
            </a:r>
            <a:endParaRPr lang="en-CA"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2421601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4: </a:t>
            </a:r>
            <a:r>
              <a:rPr lang="en-CA" dirty="0">
                <a:latin typeface="Consolas" panose="020B0609020204030204" pitchFamily="49" charset="0"/>
                <a:cs typeface="Consolas" panose="020B0609020204030204" pitchFamily="49" charset="0"/>
              </a:rPr>
              <a:t>integer main();</a:t>
            </a:r>
            <a:r>
              <a:rPr lang="en-CA" dirty="0">
                <a:solidFill>
                  <a:schemeClr val="bg1"/>
                </a:solidFill>
                <a:latin typeface="Consolas" panose="020B0609020204030204" pitchFamily="49" charset="0"/>
                <a:cs typeface="Consolas" panose="020B0609020204030204" pitchFamily="49" charset="0"/>
              </a:rPr>
              <a:t>x</a:t>
            </a:r>
          </a:p>
        </p:txBody>
      </p:sp>
      <p:sp>
        <p:nvSpPr>
          <p:cNvPr id="3" name="Content Placeholder 2"/>
          <p:cNvSpPr>
            <a:spLocks noGrp="1"/>
          </p:cNvSpPr>
          <p:nvPr>
            <p:ph idx="1"/>
          </p:nvPr>
        </p:nvSpPr>
        <p:spPr>
          <a:xfrm>
            <a:off x="518864" y="1639341"/>
            <a:ext cx="8229600" cy="4525963"/>
          </a:xfrm>
        </p:spPr>
        <p:txBody>
          <a:bodyPr/>
          <a:lstStyle/>
          <a:p>
            <a:r>
              <a:rPr lang="en-CA" dirty="0"/>
              <a:t>Suppose you forget that the type is </a:t>
            </a:r>
            <a:r>
              <a:rPr lang="en-CA" dirty="0">
                <a:latin typeface="Consolas" panose="020B0609020204030204" pitchFamily="49" charset="0"/>
                <a:cs typeface="Consolas" panose="020B0609020204030204" pitchFamily="49" charset="0"/>
              </a:rPr>
              <a:t>int</a:t>
            </a:r>
            <a:r>
              <a:rPr lang="en-CA" dirty="0"/>
              <a:t>, and instead use </a:t>
            </a:r>
            <a:r>
              <a:rPr lang="en-CA" dirty="0">
                <a:latin typeface="Consolas" panose="020B0609020204030204" pitchFamily="49" charset="0"/>
                <a:cs typeface="Consolas" panose="020B0609020204030204" pitchFamily="49" charset="0"/>
              </a:rPr>
              <a:t>integer</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a:latin typeface="Consolas" panose="020B0609020204030204" pitchFamily="49" charset="0"/>
                <a:cs typeface="Consolas" panose="020B0609020204030204" pitchFamily="49" charset="0"/>
              </a:rPr>
              <a:t>// Function declarations</a:t>
            </a:r>
          </a:p>
          <a:p>
            <a:pPr marL="800100" lvl="2" indent="0">
              <a:buNone/>
            </a:pPr>
            <a:r>
              <a:rPr lang="en-CA" sz="1200" dirty="0">
                <a:latin typeface="Consolas" panose="020B0609020204030204" pitchFamily="49" charset="0"/>
                <a:cs typeface="Consolas" panose="020B0609020204030204" pitchFamily="49" charset="0"/>
              </a:rPr>
              <a:t>integer main();</a:t>
            </a:r>
          </a:p>
          <a:p>
            <a:pPr marL="800100" lvl="2" indent="0">
              <a:buNone/>
            </a:pPr>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 double x );</a:t>
            </a:r>
          </a:p>
          <a:p>
            <a:pPr marL="800100" lvl="2" indent="0">
              <a:buNone/>
            </a:pPr>
            <a:endParaRPr lang="en-CA" dirty="0"/>
          </a:p>
          <a:p>
            <a:pPr lvl="1"/>
            <a:r>
              <a:rPr lang="en-CA" dirty="0"/>
              <a:t>The error message is clear, too:</a:t>
            </a:r>
          </a:p>
          <a:p>
            <a:pPr marL="857250" lvl="2" indent="0">
              <a:buNone/>
            </a:pPr>
            <a:r>
              <a:rPr lang="en-CA" sz="1200" b="1" dirty="0">
                <a:solidFill>
                  <a:srgbClr val="0070C0"/>
                </a:solidFill>
                <a:latin typeface="Consolas" panose="020B0609020204030204" pitchFamily="49" charset="0"/>
                <a:cs typeface="Consolas" panose="020B0609020204030204" pitchFamily="49" charset="0"/>
              </a:rPr>
              <a:t>example.cpp:4:1</a:t>
            </a:r>
            <a:r>
              <a:rPr lang="en-CA" sz="1200" dirty="0">
                <a:latin typeface="Consolas" panose="020B0609020204030204" pitchFamily="49" charset="0"/>
                <a:cs typeface="Consolas" panose="020B0609020204030204" pitchFamily="49" charset="0"/>
              </a:rPr>
              <a:t>: error: '</a:t>
            </a:r>
            <a:r>
              <a:rPr lang="en-CA" sz="1200" b="1" dirty="0">
                <a:solidFill>
                  <a:srgbClr val="FF0000"/>
                </a:solidFill>
                <a:latin typeface="Consolas" panose="020B0609020204030204" pitchFamily="49" charset="0"/>
                <a:cs typeface="Consolas" panose="020B0609020204030204" pitchFamily="49" charset="0"/>
              </a:rPr>
              <a:t>integer</a:t>
            </a:r>
            <a:r>
              <a:rPr lang="en-CA" sz="1200" dirty="0">
                <a:latin typeface="Consolas" panose="020B0609020204030204" pitchFamily="49" charset="0"/>
                <a:cs typeface="Consolas" panose="020B0609020204030204" pitchFamily="49" charset="0"/>
              </a:rPr>
              <a:t>' does not name a type</a:t>
            </a:r>
          </a:p>
          <a:p>
            <a:pPr marL="857250" lvl="2" indent="0">
              <a:buNone/>
            </a:pPr>
            <a:r>
              <a:rPr lang="en-CA" sz="1200" dirty="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integer</a:t>
            </a:r>
            <a:r>
              <a:rPr lang="en-CA" sz="1200" dirty="0">
                <a:solidFill>
                  <a:srgbClr val="FF0000"/>
                </a:solidFill>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main();</a:t>
            </a:r>
          </a:p>
          <a:p>
            <a:pPr marL="857250" lvl="2" indent="0">
              <a:buNone/>
            </a:pPr>
            <a:r>
              <a:rPr lang="en-CA" sz="1200" dirty="0">
                <a:latin typeface="Consolas" panose="020B0609020204030204" pitchFamily="49" charset="0"/>
                <a:cs typeface="Consolas" panose="020B0609020204030204" pitchFamily="49" charset="0"/>
              </a:rPr>
              <a:t> ^</a:t>
            </a:r>
          </a:p>
        </p:txBody>
      </p:sp>
      <p:sp>
        <p:nvSpPr>
          <p:cNvPr id="4" name="TextBox 3"/>
          <p:cNvSpPr txBox="1"/>
          <p:nvPr/>
        </p:nvSpPr>
        <p:spPr>
          <a:xfrm>
            <a:off x="4788024" y="2638653"/>
            <a:ext cx="2863284" cy="646331"/>
          </a:xfrm>
          <a:prstGeom prst="rect">
            <a:avLst/>
          </a:prstGeom>
          <a:noFill/>
        </p:spPr>
        <p:txBody>
          <a:bodyPr wrap="none" rtlCol="0">
            <a:spAutoFit/>
          </a:bodyPr>
          <a:lstStyle/>
          <a:p>
            <a:r>
              <a:rPr lang="en-CA" dirty="0">
                <a:solidFill>
                  <a:srgbClr val="0070C0"/>
                </a:solidFill>
                <a:latin typeface="Georgia" panose="02040502050405020303" pitchFamily="18" charset="0"/>
              </a:rPr>
              <a:t>In </a:t>
            </a:r>
            <a:r>
              <a:rPr lang="en-CA" dirty="0">
                <a:solidFill>
                  <a:srgbClr val="0070C0"/>
                </a:solidFill>
                <a:latin typeface="Consolas" panose="020B0609020204030204" pitchFamily="49" charset="0"/>
                <a:cs typeface="Consolas" panose="020B0609020204030204" pitchFamily="49" charset="0"/>
              </a:rPr>
              <a:t>example.cpp</a:t>
            </a:r>
            <a:r>
              <a:rPr lang="en-CA" dirty="0">
                <a:solidFill>
                  <a:srgbClr val="0070C0"/>
                </a:solidFill>
                <a:latin typeface="Georgia" panose="02040502050405020303" pitchFamily="18" charset="0"/>
              </a:rPr>
              <a:t>, on line 4</a:t>
            </a:r>
          </a:p>
          <a:p>
            <a:r>
              <a:rPr lang="en-CA" dirty="0">
                <a:solidFill>
                  <a:srgbClr val="0070C0"/>
                </a:solidFill>
                <a:latin typeface="Georgia" panose="02040502050405020303" pitchFamily="18" charset="0"/>
              </a:rPr>
              <a:t>starting at column 1…</a:t>
            </a:r>
          </a:p>
        </p:txBody>
      </p:sp>
    </p:spTree>
    <p:custDataLst>
      <p:tags r:id="rId1"/>
    </p:custDataLst>
    <p:extLst>
      <p:ext uri="{BB962C8B-B14F-4D97-AF65-F5344CB8AC3E}">
        <p14:creationId xmlns:p14="http://schemas.microsoft.com/office/powerpoint/2010/main" val="51158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4: </a:t>
            </a:r>
            <a:r>
              <a:rPr lang="en-CA" dirty="0">
                <a:latin typeface="Consolas" panose="020B0609020204030204" pitchFamily="49" charset="0"/>
                <a:cs typeface="Consolas" panose="020B0609020204030204" pitchFamily="49" charset="0"/>
              </a:rPr>
              <a:t>int Main();</a:t>
            </a:r>
            <a:r>
              <a:rPr lang="en-CA" dirty="0">
                <a:solidFill>
                  <a:schemeClr val="bg1"/>
                </a:solidFill>
                <a:latin typeface="Consolas" panose="020B0609020204030204" pitchFamily="49" charset="0"/>
                <a:cs typeface="Consolas" panose="020B0609020204030204" pitchFamily="49" charset="0"/>
              </a:rPr>
              <a:t>x</a:t>
            </a:r>
          </a:p>
        </p:txBody>
      </p:sp>
      <p:sp>
        <p:nvSpPr>
          <p:cNvPr id="3" name="Content Placeholder 2"/>
          <p:cNvSpPr>
            <a:spLocks noGrp="1"/>
          </p:cNvSpPr>
          <p:nvPr>
            <p:ph idx="1"/>
          </p:nvPr>
        </p:nvSpPr>
        <p:spPr>
          <a:xfrm>
            <a:off x="518864" y="1639341"/>
            <a:ext cx="8229600" cy="4525963"/>
          </a:xfrm>
        </p:spPr>
        <p:txBody>
          <a:bodyPr/>
          <a:lstStyle/>
          <a:p>
            <a:r>
              <a:rPr lang="en-CA" dirty="0"/>
              <a:t>Some programming languages use </a:t>
            </a:r>
            <a:r>
              <a:rPr lang="en-CA" dirty="0">
                <a:latin typeface="Consolas" panose="020B0609020204030204" pitchFamily="49" charset="0"/>
              </a:rPr>
              <a:t>Main()</a:t>
            </a:r>
            <a:endParaRPr lang="en-CA" dirty="0"/>
          </a:p>
          <a:p>
            <a:pPr marL="0" indent="0">
              <a:buNone/>
            </a:pPr>
            <a:r>
              <a:rPr lang="en-CA" dirty="0"/>
              <a:t>	Suppose you forgot you were using C++:</a:t>
            </a:r>
            <a:endParaRPr lang="en-CA" dirty="0">
              <a:latin typeface="Consolas" panose="020B0609020204030204" pitchFamily="49" charset="0"/>
              <a:cs typeface="Consolas" panose="020B0609020204030204" pitchFamily="49" charset="0"/>
            </a:endParaRP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a:latin typeface="Consolas" panose="020B0609020204030204" pitchFamily="49" charset="0"/>
                <a:cs typeface="Consolas" panose="020B0609020204030204" pitchFamily="49" charset="0"/>
              </a:rPr>
              <a:t>// Function declarations</a:t>
            </a:r>
          </a:p>
          <a:p>
            <a:pPr marL="800100" lvl="2" indent="0">
              <a:buNone/>
            </a:pPr>
            <a:r>
              <a:rPr lang="en-CA" sz="1200" dirty="0">
                <a:latin typeface="Consolas" panose="020B0609020204030204" pitchFamily="49" charset="0"/>
                <a:cs typeface="Consolas" panose="020B0609020204030204" pitchFamily="49" charset="0"/>
              </a:rPr>
              <a:t>int Main();</a:t>
            </a:r>
          </a:p>
          <a:p>
            <a:pPr marL="800100" lvl="2" indent="0">
              <a:buNone/>
            </a:pPr>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 double x );</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a:latin typeface="Consolas" panose="020B0609020204030204" pitchFamily="49" charset="0"/>
                <a:cs typeface="Consolas" panose="020B0609020204030204" pitchFamily="49" charset="0"/>
              </a:rPr>
              <a:t>// Function definitions</a:t>
            </a:r>
          </a:p>
          <a:p>
            <a:pPr marL="800100" lvl="2" indent="0">
              <a:buNone/>
            </a:pPr>
            <a:r>
              <a:rPr lang="en-CA" sz="1200" dirty="0">
                <a:latin typeface="Consolas" panose="020B0609020204030204" pitchFamily="49" charset="0"/>
                <a:cs typeface="Consolas" panose="020B0609020204030204" pitchFamily="49" charset="0"/>
              </a:rPr>
              <a:t>int Main() {</a:t>
            </a:r>
          </a:p>
          <a:p>
            <a:pPr marL="800100" lvl="2" indent="0">
              <a:buNone/>
            </a:pPr>
            <a:r>
              <a:rPr lang="en-CA" sz="1200" dirty="0">
                <a:latin typeface="Consolas" panose="020B0609020204030204" pitchFamily="49" charset="0"/>
                <a:cs typeface="Consolas" panose="020B0609020204030204" pitchFamily="49" charset="0"/>
              </a:rPr>
              <a:t>    …</a:t>
            </a:r>
          </a:p>
          <a:p>
            <a:r>
              <a:rPr lang="en-CA" dirty="0"/>
              <a:t>The error message is initially unclear, but the point is made:</a:t>
            </a:r>
          </a:p>
          <a:p>
            <a:pPr marL="457200" lvl="1" indent="0">
              <a:buNone/>
            </a:pPr>
            <a:r>
              <a:rPr lang="en-CA" sz="1200" dirty="0">
                <a:latin typeface="Consolas" panose="020B0609020204030204" pitchFamily="49" charset="0"/>
                <a:cs typeface="Consolas" panose="020B0609020204030204" pitchFamily="49" charset="0"/>
              </a:rPr>
              <a:t>/usr/lib/gcc/x86_64-redhat-linux/4.8.5/../../../../lib64/crt1.o: In function '_start':</a:t>
            </a:r>
          </a:p>
          <a:p>
            <a:pPr marL="457200" lvl="1" indent="0">
              <a:buNone/>
            </a:pPr>
            <a:r>
              <a:rPr lang="en-CA" sz="1200" dirty="0">
                <a:latin typeface="Consolas" panose="020B0609020204030204" pitchFamily="49" charset="0"/>
                <a:cs typeface="Consolas" panose="020B0609020204030204" pitchFamily="49" charset="0"/>
              </a:rPr>
              <a:t>(.text+0x20): </a:t>
            </a:r>
            <a:r>
              <a:rPr lang="en-CA" sz="1200" b="1" dirty="0">
                <a:latin typeface="Consolas" panose="020B0609020204030204" pitchFamily="49" charset="0"/>
                <a:cs typeface="Consolas" panose="020B0609020204030204" pitchFamily="49" charset="0"/>
              </a:rPr>
              <a:t>undefined reference to '</a:t>
            </a:r>
            <a:r>
              <a:rPr lang="en-CA" sz="1200" b="1" dirty="0">
                <a:solidFill>
                  <a:srgbClr val="FF0000"/>
                </a:solidFill>
                <a:latin typeface="Consolas" panose="020B0609020204030204" pitchFamily="49" charset="0"/>
                <a:cs typeface="Consolas" panose="020B0609020204030204" pitchFamily="49" charset="0"/>
              </a:rPr>
              <a:t>main</a:t>
            </a:r>
            <a:r>
              <a:rPr lang="en-CA" sz="1200" b="1" dirty="0">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collect2: error: ld returned 1 exit status</a:t>
            </a:r>
          </a:p>
          <a:p>
            <a:pPr marL="457200" lvl="1" indent="0">
              <a:buNone/>
            </a:pPr>
            <a:endParaRPr lang="en-CA" sz="1200" dirty="0">
              <a:latin typeface="Consolas" panose="020B0609020204030204" pitchFamily="49" charset="0"/>
              <a:cs typeface="Consolas" panose="020B0609020204030204" pitchFamily="49" charset="0"/>
            </a:endParaRPr>
          </a:p>
          <a:p>
            <a:pPr lvl="0"/>
            <a:r>
              <a:rPr lang="en-CA" dirty="0">
                <a:solidFill>
                  <a:prstClr val="black"/>
                </a:solidFill>
              </a:rPr>
              <a:t>Our function </a:t>
            </a:r>
            <a:r>
              <a:rPr lang="en-CA" dirty="0">
                <a:solidFill>
                  <a:prstClr val="black"/>
                </a:solidFill>
                <a:latin typeface="Consolas" panose="020B0609020204030204" pitchFamily="49" charset="0"/>
                <a:cs typeface="Consolas" panose="020B0609020204030204" pitchFamily="49" charset="0"/>
              </a:rPr>
              <a:t>int Main()</a:t>
            </a:r>
            <a:r>
              <a:rPr lang="en-CA" dirty="0">
                <a:solidFill>
                  <a:prstClr val="black"/>
                </a:solidFill>
              </a:rPr>
              <a:t> is a perfectly good function</a:t>
            </a:r>
          </a:p>
          <a:p>
            <a:pPr lvl="1"/>
            <a:r>
              <a:rPr lang="en-CA" dirty="0">
                <a:solidFill>
                  <a:prstClr val="black"/>
                </a:solidFill>
              </a:rPr>
              <a:t>It’s just not the one that C++ executes when launching a program</a:t>
            </a:r>
            <a:endParaRPr lang="en-CA" sz="12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512082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5: </a:t>
            </a:r>
            <a:r>
              <a:rPr lang="en-CA" dirty="0">
                <a:latin typeface="Consolas" panose="020B0609020204030204" pitchFamily="49" charset="0"/>
                <a:cs typeface="Consolas" panose="020B0609020204030204" pitchFamily="49" charset="0"/>
              </a:rPr>
              <a:t>double </a:t>
            </a:r>
            <a:r>
              <a:rPr lang="en-CA" dirty="0" err="1">
                <a:latin typeface="Consolas" panose="020B0609020204030204" pitchFamily="49" charset="0"/>
                <a:cs typeface="Consolas" panose="020B0609020204030204" pitchFamily="49" charset="0"/>
              </a:rPr>
              <a:t>my_sin</a:t>
            </a:r>
            <a:r>
              <a:rPr lang="en-CA" dirty="0">
                <a:latin typeface="Consolas" panose="020B0609020204030204" pitchFamily="49" charset="0"/>
                <a:cs typeface="Consolas" panose="020B0609020204030204" pitchFamily="49" charset="0"/>
              </a:rPr>
              <a:t>(…)</a:t>
            </a:r>
            <a:r>
              <a:rPr lang="en-CA" dirty="0">
                <a:solidFill>
                  <a:schemeClr val="bg1"/>
                </a:solidFill>
                <a:latin typeface="Consolas" panose="020B0609020204030204" pitchFamily="49" charset="0"/>
                <a:cs typeface="Consolas" panose="020B0609020204030204" pitchFamily="49" charset="0"/>
              </a:rPr>
              <a:t>x</a:t>
            </a:r>
          </a:p>
        </p:txBody>
      </p:sp>
      <p:sp>
        <p:nvSpPr>
          <p:cNvPr id="3" name="Content Placeholder 2"/>
          <p:cNvSpPr>
            <a:spLocks noGrp="1"/>
          </p:cNvSpPr>
          <p:nvPr>
            <p:ph idx="1"/>
          </p:nvPr>
        </p:nvSpPr>
        <p:spPr>
          <a:xfrm>
            <a:off x="518864" y="1639341"/>
            <a:ext cx="8229600" cy="4525963"/>
          </a:xfrm>
        </p:spPr>
        <p:txBody>
          <a:bodyPr>
            <a:normAutofit lnSpcReduction="10000"/>
          </a:bodyPr>
          <a:lstStyle/>
          <a:p>
            <a:r>
              <a:rPr lang="en-CA" dirty="0"/>
              <a:t>Suppose you forgot the semicolon after the function declaration:</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Function declarations</a:t>
            </a:r>
          </a:p>
          <a:p>
            <a:pPr marL="800100" lvl="2" indent="0">
              <a:buNone/>
            </a:pPr>
            <a:r>
              <a:rPr lang="en-CA" dirty="0">
                <a:latin typeface="Consolas" panose="020B0609020204030204" pitchFamily="49" charset="0"/>
                <a:cs typeface="Consolas" panose="020B0609020204030204" pitchFamily="49" charset="0"/>
              </a:rPr>
              <a:t>int main();</a:t>
            </a:r>
          </a:p>
          <a:p>
            <a:pPr marL="800100" lvl="2" indent="0">
              <a:buNone/>
            </a:pPr>
            <a:r>
              <a:rPr lang="en-CA" dirty="0">
                <a:latin typeface="Consolas" panose="020B0609020204030204" pitchFamily="49" charset="0"/>
                <a:cs typeface="Consolas" panose="020B0609020204030204" pitchFamily="49" charset="0"/>
              </a:rPr>
              <a:t>double </a:t>
            </a:r>
            <a:r>
              <a:rPr lang="en-CA" dirty="0" err="1">
                <a:latin typeface="Consolas" panose="020B0609020204030204" pitchFamily="49" charset="0"/>
                <a:cs typeface="Consolas" panose="020B0609020204030204" pitchFamily="49" charset="0"/>
              </a:rPr>
              <a:t>my_sin</a:t>
            </a:r>
            <a:r>
              <a:rPr lang="en-CA" dirty="0">
                <a:latin typeface="Consolas" panose="020B0609020204030204" pitchFamily="49" charset="0"/>
                <a:cs typeface="Consolas" panose="020B0609020204030204" pitchFamily="49" charset="0"/>
              </a:rPr>
              <a:t>( double x )</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Function definitions</a:t>
            </a:r>
          </a:p>
          <a:p>
            <a:pPr marL="800100" lvl="2" indent="0">
              <a:buNone/>
            </a:pPr>
            <a:r>
              <a:rPr lang="en-CA" dirty="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p>
          <a:p>
            <a:pPr marL="800100" lvl="2" indent="0">
              <a:buNone/>
            </a:pPr>
            <a:endParaRPr lang="en-CA" dirty="0"/>
          </a:p>
          <a:p>
            <a:r>
              <a:rPr lang="en-CA" dirty="0"/>
              <a:t>The error message is less clear: </a:t>
            </a:r>
          </a:p>
          <a:p>
            <a:pPr marL="457200" lvl="1" indent="0">
              <a:buNone/>
            </a:pPr>
            <a:r>
              <a:rPr lang="en-CA" sz="1400" b="1" dirty="0">
                <a:solidFill>
                  <a:srgbClr val="0070C0"/>
                </a:solidFill>
                <a:latin typeface="Consolas" panose="020B0609020204030204" pitchFamily="49" charset="0"/>
                <a:cs typeface="Consolas" panose="020B0609020204030204" pitchFamily="49" charset="0"/>
              </a:rPr>
              <a:t>example.cpp:8:1</a:t>
            </a:r>
            <a:r>
              <a:rPr lang="en-CA" sz="1400" dirty="0">
                <a:latin typeface="Consolas" panose="020B0609020204030204" pitchFamily="49" charset="0"/>
                <a:cs typeface="Consolas" panose="020B0609020204030204" pitchFamily="49" charset="0"/>
              </a:rPr>
              <a:t>: error: expected initializer before 'int'</a:t>
            </a:r>
          </a:p>
          <a:p>
            <a:pPr marL="457200" lvl="1" indent="0">
              <a:buNone/>
            </a:pPr>
            <a:r>
              <a:rPr lang="en-CA" sz="1400" dirty="0">
                <a:latin typeface="Consolas" panose="020B0609020204030204" pitchFamily="49" charset="0"/>
                <a:cs typeface="Consolas" panose="020B0609020204030204" pitchFamily="49" charset="0"/>
              </a:rPr>
              <a:t> int main() {</a:t>
            </a:r>
          </a:p>
          <a:p>
            <a:pPr marL="457200" lvl="1" indent="0">
              <a:buNone/>
            </a:pPr>
            <a:r>
              <a:rPr lang="en-CA" sz="1400" dirty="0">
                <a:latin typeface="Consolas" panose="020B0609020204030204" pitchFamily="49" charset="0"/>
                <a:cs typeface="Consolas" panose="020B0609020204030204" pitchFamily="49" charset="0"/>
              </a:rPr>
              <a:t> ^</a:t>
            </a:r>
          </a:p>
          <a:p>
            <a:pPr marL="457200" lvl="1" indent="0">
              <a:buNone/>
            </a:pPr>
            <a:endParaRPr lang="en-CA" sz="1200" dirty="0">
              <a:latin typeface="Consolas" panose="020B0609020204030204" pitchFamily="49" charset="0"/>
              <a:cs typeface="Consolas" panose="020B0609020204030204" pitchFamily="49" charset="0"/>
            </a:endParaRPr>
          </a:p>
          <a:p>
            <a:pPr lvl="0"/>
            <a:r>
              <a:rPr lang="en-CA" dirty="0">
                <a:solidFill>
                  <a:prstClr val="black"/>
                </a:solidFill>
              </a:rPr>
              <a:t>It’s trying to understand:</a:t>
            </a:r>
          </a:p>
          <a:p>
            <a:pPr marL="800100" lvl="2" indent="0">
              <a:buNone/>
            </a:pPr>
            <a:r>
              <a:rPr lang="en-CA" dirty="0">
                <a:latin typeface="Consolas" panose="020B0609020204030204" pitchFamily="49" charset="0"/>
                <a:cs typeface="Consolas" panose="020B0609020204030204" pitchFamily="49" charset="0"/>
              </a:rPr>
              <a:t>double </a:t>
            </a:r>
            <a:r>
              <a:rPr lang="en-CA" dirty="0" err="1">
                <a:latin typeface="Consolas" panose="020B0609020204030204" pitchFamily="49" charset="0"/>
                <a:cs typeface="Consolas" panose="020B0609020204030204" pitchFamily="49" charset="0"/>
              </a:rPr>
              <a:t>my_sin</a:t>
            </a:r>
            <a:r>
              <a:rPr lang="en-CA" dirty="0">
                <a:latin typeface="Consolas" panose="020B0609020204030204" pitchFamily="49" charset="0"/>
                <a:cs typeface="Consolas" panose="020B0609020204030204" pitchFamily="49" charset="0"/>
              </a:rPr>
              <a:t>( double x ) int main() { …</a:t>
            </a:r>
          </a:p>
          <a:p>
            <a:pPr marL="457200" lvl="1" indent="0">
              <a:buNone/>
            </a:pPr>
            <a:endParaRPr lang="en-CA" sz="12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69563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9 &amp; 10: </a:t>
            </a:r>
            <a:r>
              <a:rPr lang="en-CA" dirty="0">
                <a:latin typeface="Consolas" panose="020B0609020204030204" pitchFamily="49" charset="0"/>
                <a:cs typeface="Consolas" panose="020B0609020204030204" pitchFamily="49" charset="0"/>
              </a:rPr>
              <a:t>cout &lt;&lt; …</a:t>
            </a:r>
            <a:r>
              <a:rPr lang="en-CA" dirty="0">
                <a:solidFill>
                  <a:schemeClr val="bg1"/>
                </a:solidFill>
                <a:latin typeface="Consolas" panose="020B0609020204030204" pitchFamily="49" charset="0"/>
                <a:cs typeface="Consolas" panose="020B0609020204030204" pitchFamily="49" charset="0"/>
              </a:rPr>
              <a:t>x</a:t>
            </a:r>
          </a:p>
        </p:txBody>
      </p:sp>
      <p:sp>
        <p:nvSpPr>
          <p:cNvPr id="3" name="Content Placeholder 2"/>
          <p:cNvSpPr>
            <a:spLocks noGrp="1"/>
          </p:cNvSpPr>
          <p:nvPr>
            <p:ph idx="1"/>
          </p:nvPr>
        </p:nvSpPr>
        <p:spPr>
          <a:xfrm>
            <a:off x="518864" y="1639341"/>
            <a:ext cx="8229600" cy="4525963"/>
          </a:xfrm>
        </p:spPr>
        <p:txBody>
          <a:bodyPr>
            <a:normAutofit fontScale="92500" lnSpcReduction="10000"/>
          </a:bodyPr>
          <a:lstStyle/>
          <a:p>
            <a:r>
              <a:rPr lang="en-CA" dirty="0"/>
              <a:t>Suppose you forget the namespace </a:t>
            </a:r>
            <a:r>
              <a:rPr lang="en-CA" dirty="0">
                <a:latin typeface="Consolas" panose="020B0609020204030204" pitchFamily="49" charset="0"/>
                <a:cs typeface="Consolas" panose="020B0609020204030204" pitchFamily="49" charset="0"/>
              </a:rPr>
              <a:t>std::</a:t>
            </a:r>
          </a:p>
          <a:p>
            <a:pPr marL="800100" lvl="2" indent="0">
              <a:buNone/>
            </a:pPr>
            <a:r>
              <a:rPr lang="sv-SE" dirty="0">
                <a:latin typeface="Consolas" panose="020B0609020204030204" pitchFamily="49" charset="0"/>
                <a:cs typeface="Consolas" panose="020B0609020204030204" pitchFamily="49" charset="0"/>
              </a:rPr>
              <a:t>    cout &lt;&lt; "Hello world!" &lt;&lt; endl;</a:t>
            </a:r>
          </a:p>
          <a:p>
            <a:pPr marL="800100" lvl="2" indent="0">
              <a:buNone/>
            </a:pPr>
            <a:r>
              <a:rPr lang="sv-SE" dirty="0">
                <a:latin typeface="Consolas" panose="020B0609020204030204" pitchFamily="49" charset="0"/>
                <a:cs typeface="Consolas" panose="020B0609020204030204" pitchFamily="49" charset="0"/>
              </a:rPr>
              <a:t>    cout &lt;&lt; "sin(0.5) = " &lt;&lt; </a:t>
            </a:r>
            <a:r>
              <a:rPr lang="sv-SE" b="1" dirty="0">
                <a:latin typeface="Consolas" panose="020B0609020204030204" pitchFamily="49" charset="0"/>
                <a:cs typeface="Consolas" panose="020B0609020204030204" pitchFamily="49" charset="0"/>
              </a:rPr>
              <a:t>mysin</a:t>
            </a:r>
            <a:r>
              <a:rPr lang="sv-SE" dirty="0">
                <a:latin typeface="Consolas" panose="020B0609020204030204" pitchFamily="49" charset="0"/>
                <a:cs typeface="Consolas" panose="020B0609020204030204" pitchFamily="49" charset="0"/>
              </a:rPr>
              <a:t>(0.5) &lt;&lt; "!" &lt;&lt; endl;</a:t>
            </a:r>
          </a:p>
          <a:p>
            <a:pPr marL="800100" lvl="2" indent="0">
              <a:buNone/>
            </a:pPr>
            <a:endParaRPr lang="sv-SE" sz="1200" dirty="0">
              <a:latin typeface="Consolas" panose="020B0609020204030204" pitchFamily="49" charset="0"/>
              <a:cs typeface="Consolas" panose="020B0609020204030204" pitchFamily="49" charset="0"/>
            </a:endParaRPr>
          </a:p>
          <a:p>
            <a:r>
              <a:rPr lang="en-CA" dirty="0"/>
              <a:t>The compiler makes suggestions:</a:t>
            </a:r>
          </a:p>
          <a:p>
            <a:pPr marL="457200" lvl="1" indent="0">
              <a:buNone/>
            </a:pPr>
            <a:r>
              <a:rPr lang="en-CA" sz="1100" b="1" dirty="0">
                <a:solidFill>
                  <a:srgbClr val="0070C0"/>
                </a:solidFill>
                <a:latin typeface="Consolas" panose="020B0609020204030204" pitchFamily="49" charset="0"/>
                <a:cs typeface="Consolas" panose="020B0609020204030204" pitchFamily="49" charset="0"/>
              </a:rPr>
              <a:t>example.cpp</a:t>
            </a:r>
            <a:r>
              <a:rPr lang="en-CA" sz="1100" dirty="0">
                <a:latin typeface="Consolas" panose="020B0609020204030204" pitchFamily="49" charset="0"/>
                <a:cs typeface="Consolas" panose="020B0609020204030204" pitchFamily="49" charset="0"/>
              </a:rPr>
              <a:t>: In function 'int main()':</a:t>
            </a:r>
          </a:p>
          <a:p>
            <a:pPr marL="457200" lvl="1" indent="0">
              <a:buNone/>
            </a:pPr>
            <a:r>
              <a:rPr lang="en-CA" sz="1100" b="1" dirty="0">
                <a:solidFill>
                  <a:srgbClr val="0070C0"/>
                </a:solidFill>
                <a:latin typeface="Consolas" panose="020B0609020204030204" pitchFamily="49" charset="0"/>
                <a:cs typeface="Consolas" panose="020B0609020204030204" pitchFamily="49" charset="0"/>
              </a:rPr>
              <a:t>example.cpp:9:5</a:t>
            </a:r>
            <a:r>
              <a:rPr lang="en-CA" sz="1100" dirty="0">
                <a:latin typeface="Consolas" panose="020B0609020204030204" pitchFamily="49" charset="0"/>
                <a:cs typeface="Consolas" panose="020B0609020204030204" pitchFamily="49" charset="0"/>
              </a:rPr>
              <a:t>: error: '</a:t>
            </a:r>
            <a:r>
              <a:rPr lang="en-CA" sz="1100" b="1" dirty="0">
                <a:solidFill>
                  <a:srgbClr val="FF0000"/>
                </a:solidFill>
                <a:latin typeface="Consolas" panose="020B0609020204030204" pitchFamily="49" charset="0"/>
                <a:cs typeface="Consolas" panose="020B0609020204030204" pitchFamily="49" charset="0"/>
              </a:rPr>
              <a:t>cout</a:t>
            </a:r>
            <a:r>
              <a:rPr lang="en-CA" sz="1100" dirty="0">
                <a:latin typeface="Consolas" panose="020B0609020204030204" pitchFamily="49" charset="0"/>
                <a:cs typeface="Consolas" panose="020B0609020204030204" pitchFamily="49" charset="0"/>
              </a:rPr>
              <a:t>' was not declared in this scope</a:t>
            </a:r>
          </a:p>
          <a:p>
            <a:pPr marL="457200" lvl="1" indent="0">
              <a:buNone/>
            </a:pPr>
            <a:r>
              <a:rPr lang="en-CA" sz="1100" dirty="0">
                <a:latin typeface="Consolas" panose="020B0609020204030204" pitchFamily="49" charset="0"/>
                <a:cs typeface="Consolas" panose="020B0609020204030204" pitchFamily="49" charset="0"/>
              </a:rPr>
              <a:t>     </a:t>
            </a:r>
            <a:r>
              <a:rPr lang="en-CA" sz="1100" b="1" dirty="0">
                <a:solidFill>
                  <a:srgbClr val="FF0000"/>
                </a:solidFill>
                <a:latin typeface="Consolas" panose="020B0609020204030204" pitchFamily="49" charset="0"/>
                <a:cs typeface="Consolas" panose="020B0609020204030204" pitchFamily="49" charset="0"/>
              </a:rPr>
              <a:t>cout</a:t>
            </a:r>
            <a:r>
              <a:rPr lang="en-CA" sz="1100" dirty="0">
                <a:solidFill>
                  <a:srgbClr val="FF0000"/>
                </a:solidFill>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&lt;&lt; "Hello world!" &lt;&lt; endl;</a:t>
            </a:r>
          </a:p>
          <a:p>
            <a:pPr marL="457200" lvl="1" indent="0">
              <a:buNone/>
            </a:pPr>
            <a:r>
              <a:rPr lang="en-CA" sz="1100" dirty="0">
                <a:latin typeface="Consolas" panose="020B0609020204030204" pitchFamily="49" charset="0"/>
                <a:cs typeface="Consolas" panose="020B0609020204030204" pitchFamily="49" charset="0"/>
              </a:rPr>
              <a:t>     ^</a:t>
            </a:r>
          </a:p>
          <a:p>
            <a:pPr marL="457200" lvl="1" indent="0">
              <a:buNone/>
            </a:pPr>
            <a:r>
              <a:rPr lang="en-CA" sz="1100" b="1" dirty="0">
                <a:solidFill>
                  <a:srgbClr val="0070C0"/>
                </a:solidFill>
                <a:latin typeface="Consolas" panose="020B0609020204030204" pitchFamily="49" charset="0"/>
                <a:cs typeface="Consolas" panose="020B0609020204030204" pitchFamily="49" charset="0"/>
              </a:rPr>
              <a:t>example.cpp:9:5: </a:t>
            </a:r>
            <a:r>
              <a:rPr lang="en-CA" sz="1100" b="1" dirty="0">
                <a:solidFill>
                  <a:schemeClr val="accent6">
                    <a:lumMod val="75000"/>
                  </a:schemeClr>
                </a:solidFill>
                <a:latin typeface="Consolas" panose="020B0609020204030204" pitchFamily="49" charset="0"/>
                <a:cs typeface="Consolas" panose="020B0609020204030204" pitchFamily="49" charset="0"/>
              </a:rPr>
              <a:t>note: suggested alternative:</a:t>
            </a:r>
          </a:p>
          <a:p>
            <a:pPr marL="457200" lvl="1" indent="0">
              <a:buNone/>
            </a:pPr>
            <a:r>
              <a:rPr lang="en-CA" sz="1100" dirty="0">
                <a:latin typeface="Consolas" panose="020B0609020204030204" pitchFamily="49" charset="0"/>
                <a:cs typeface="Consolas" panose="020B0609020204030204" pitchFamily="49" charset="0"/>
              </a:rPr>
              <a:t>In file included from example.cpp:1:0:</a:t>
            </a:r>
          </a:p>
          <a:p>
            <a:pPr marL="457200" lvl="1" indent="0">
              <a:buNone/>
            </a:pPr>
            <a:r>
              <a:rPr lang="en-CA" sz="1100" dirty="0">
                <a:latin typeface="Consolas" panose="020B0609020204030204" pitchFamily="49" charset="0"/>
                <a:cs typeface="Consolas" panose="020B0609020204030204" pitchFamily="49" charset="0"/>
              </a:rPr>
              <a:t>/usr/include/</a:t>
            </a:r>
            <a:r>
              <a:rPr lang="en-CA" sz="1100" dirty="0" err="1">
                <a:latin typeface="Consolas" panose="020B0609020204030204" pitchFamily="49" charset="0"/>
                <a:cs typeface="Consolas" panose="020B0609020204030204" pitchFamily="49" charset="0"/>
              </a:rPr>
              <a:t>c++</a:t>
            </a:r>
            <a:r>
              <a:rPr lang="en-CA" sz="1100" dirty="0">
                <a:latin typeface="Consolas" panose="020B0609020204030204" pitchFamily="49" charset="0"/>
                <a:cs typeface="Consolas" panose="020B0609020204030204" pitchFamily="49" charset="0"/>
              </a:rPr>
              <a:t>/4.8.2/</a:t>
            </a:r>
            <a:r>
              <a:rPr lang="en-CA" sz="1100" b="1" dirty="0">
                <a:solidFill>
                  <a:srgbClr val="00B050"/>
                </a:solidFill>
                <a:latin typeface="Consolas" panose="020B0609020204030204" pitchFamily="49" charset="0"/>
                <a:cs typeface="Consolas" panose="020B0609020204030204" pitchFamily="49" charset="0"/>
              </a:rPr>
              <a:t>iostream:61:18</a:t>
            </a:r>
            <a:r>
              <a:rPr lang="en-CA" sz="1100" dirty="0">
                <a:latin typeface="Consolas" panose="020B0609020204030204" pitchFamily="49" charset="0"/>
                <a:cs typeface="Consolas" panose="020B0609020204030204" pitchFamily="49" charset="0"/>
              </a:rPr>
              <a:t>: note:   </a:t>
            </a:r>
            <a:r>
              <a:rPr lang="en-CA" sz="1100" b="1" dirty="0">
                <a:solidFill>
                  <a:schemeClr val="accent6">
                    <a:lumMod val="75000"/>
                  </a:schemeClr>
                </a:solidFill>
                <a:latin typeface="Consolas" panose="020B0609020204030204" pitchFamily="49" charset="0"/>
                <a:cs typeface="Consolas" panose="020B0609020204030204" pitchFamily="49" charset="0"/>
              </a:rPr>
              <a:t>'std::cout'</a:t>
            </a:r>
          </a:p>
          <a:p>
            <a:pPr marL="457200" lvl="1" indent="0">
              <a:buNone/>
            </a:pPr>
            <a:r>
              <a:rPr lang="en-CA" sz="1100" dirty="0">
                <a:latin typeface="Consolas" panose="020B0609020204030204" pitchFamily="49" charset="0"/>
                <a:cs typeface="Consolas" panose="020B0609020204030204" pitchFamily="49" charset="0"/>
              </a:rPr>
              <a:t>   extern </a:t>
            </a:r>
            <a:r>
              <a:rPr lang="en-CA" sz="1100" dirty="0" err="1">
                <a:latin typeface="Consolas" panose="020B0609020204030204" pitchFamily="49" charset="0"/>
                <a:cs typeface="Consolas" panose="020B0609020204030204" pitchFamily="49" charset="0"/>
              </a:rPr>
              <a:t>ostream</a:t>
            </a:r>
            <a:r>
              <a:rPr lang="en-CA" sz="1100" dirty="0">
                <a:latin typeface="Consolas" panose="020B0609020204030204" pitchFamily="49" charset="0"/>
                <a:cs typeface="Consolas" panose="020B0609020204030204" pitchFamily="49" charset="0"/>
              </a:rPr>
              <a:t> cout;  /// Linked to standard output</a:t>
            </a:r>
          </a:p>
          <a:p>
            <a:pPr marL="457200" lvl="1" indent="0">
              <a:buNone/>
            </a:pPr>
            <a:r>
              <a:rPr lang="en-CA" sz="1100" dirty="0">
                <a:latin typeface="Consolas" panose="020B0609020204030204" pitchFamily="49" charset="0"/>
                <a:cs typeface="Consolas" panose="020B0609020204030204" pitchFamily="49" charset="0"/>
              </a:rPr>
              <a:t>                  ^</a:t>
            </a:r>
          </a:p>
          <a:p>
            <a:pPr marL="457200" lvl="1" indent="0">
              <a:buNone/>
            </a:pPr>
            <a:r>
              <a:rPr lang="en-CA" sz="1100" b="1" dirty="0">
                <a:solidFill>
                  <a:srgbClr val="0070C0"/>
                </a:solidFill>
                <a:latin typeface="Consolas" panose="020B0609020204030204" pitchFamily="49" charset="0"/>
                <a:cs typeface="Consolas" panose="020B0609020204030204" pitchFamily="49" charset="0"/>
              </a:rPr>
              <a:t>example.cpp:9:31</a:t>
            </a:r>
            <a:r>
              <a:rPr lang="en-CA" sz="1100" dirty="0">
                <a:latin typeface="Consolas" panose="020B0609020204030204" pitchFamily="49" charset="0"/>
                <a:cs typeface="Consolas" panose="020B0609020204030204" pitchFamily="49" charset="0"/>
              </a:rPr>
              <a:t>: error: '</a:t>
            </a:r>
            <a:r>
              <a:rPr lang="en-CA" sz="1100" b="1" dirty="0">
                <a:solidFill>
                  <a:srgbClr val="FF0000"/>
                </a:solidFill>
                <a:latin typeface="Consolas" panose="020B0609020204030204" pitchFamily="49" charset="0"/>
                <a:cs typeface="Consolas" panose="020B0609020204030204" pitchFamily="49" charset="0"/>
              </a:rPr>
              <a:t>endl</a:t>
            </a:r>
            <a:r>
              <a:rPr lang="en-CA" sz="1100" dirty="0">
                <a:latin typeface="Consolas" panose="020B0609020204030204" pitchFamily="49" charset="0"/>
                <a:cs typeface="Consolas" panose="020B0609020204030204" pitchFamily="49" charset="0"/>
              </a:rPr>
              <a:t>' was not declared in this scope</a:t>
            </a:r>
          </a:p>
          <a:p>
            <a:pPr marL="457200" lvl="1" indent="0">
              <a:buNone/>
            </a:pPr>
            <a:r>
              <a:rPr lang="en-CA" sz="1100" dirty="0">
                <a:latin typeface="Consolas" panose="020B0609020204030204" pitchFamily="49" charset="0"/>
                <a:cs typeface="Consolas" panose="020B0609020204030204" pitchFamily="49" charset="0"/>
              </a:rPr>
              <a:t>     cout &lt;&lt; "Hello world!" &lt;&lt; </a:t>
            </a:r>
            <a:r>
              <a:rPr lang="en-CA" sz="1100" b="1" dirty="0">
                <a:solidFill>
                  <a:srgbClr val="FF0000"/>
                </a:solidFill>
                <a:latin typeface="Consolas" panose="020B0609020204030204" pitchFamily="49" charset="0"/>
                <a:cs typeface="Consolas" panose="020B0609020204030204" pitchFamily="49" charset="0"/>
              </a:rPr>
              <a:t>endl</a:t>
            </a:r>
            <a:r>
              <a:rPr lang="en-CA" sz="1100" dirty="0">
                <a:latin typeface="Consolas" panose="020B0609020204030204" pitchFamily="49" charset="0"/>
                <a:cs typeface="Consolas" panose="020B0609020204030204" pitchFamily="49" charset="0"/>
              </a:rPr>
              <a:t>;</a:t>
            </a:r>
          </a:p>
          <a:p>
            <a:pPr marL="457200" lvl="1" indent="0">
              <a:buNone/>
            </a:pPr>
            <a:r>
              <a:rPr lang="en-CA" sz="1100" dirty="0">
                <a:latin typeface="Consolas" panose="020B0609020204030204" pitchFamily="49" charset="0"/>
                <a:cs typeface="Consolas" panose="020B0609020204030204" pitchFamily="49" charset="0"/>
              </a:rPr>
              <a:t>                               ^</a:t>
            </a:r>
          </a:p>
          <a:p>
            <a:pPr marL="457200" lvl="1" indent="0">
              <a:buNone/>
            </a:pPr>
            <a:r>
              <a:rPr lang="en-CA" sz="1100" b="1" dirty="0">
                <a:solidFill>
                  <a:srgbClr val="0070C0"/>
                </a:solidFill>
                <a:latin typeface="Consolas" panose="020B0609020204030204" pitchFamily="49" charset="0"/>
                <a:cs typeface="Consolas" panose="020B0609020204030204" pitchFamily="49" charset="0"/>
              </a:rPr>
              <a:t>example.cpp:9:31</a:t>
            </a:r>
            <a:r>
              <a:rPr lang="en-CA" sz="1100" dirty="0">
                <a:latin typeface="Consolas" panose="020B0609020204030204" pitchFamily="49" charset="0"/>
                <a:cs typeface="Consolas" panose="020B0609020204030204" pitchFamily="49" charset="0"/>
              </a:rPr>
              <a:t>: </a:t>
            </a:r>
            <a:r>
              <a:rPr lang="en-CA" sz="1100" b="1" dirty="0">
                <a:solidFill>
                  <a:schemeClr val="accent6">
                    <a:lumMod val="75000"/>
                  </a:schemeClr>
                </a:solidFill>
                <a:latin typeface="Consolas" panose="020B0609020204030204" pitchFamily="49" charset="0"/>
                <a:cs typeface="Consolas" panose="020B0609020204030204" pitchFamily="49" charset="0"/>
              </a:rPr>
              <a:t>note: suggested alternative:</a:t>
            </a:r>
          </a:p>
          <a:p>
            <a:pPr marL="457200" lvl="1" indent="0">
              <a:buNone/>
            </a:pPr>
            <a:r>
              <a:rPr lang="en-CA" sz="1100" dirty="0">
                <a:latin typeface="Consolas" panose="020B0609020204030204" pitchFamily="49" charset="0"/>
                <a:cs typeface="Consolas" panose="020B0609020204030204" pitchFamily="49" charset="0"/>
              </a:rPr>
              <a:t>In file included from /usr/include/</a:t>
            </a:r>
            <a:r>
              <a:rPr lang="en-CA" sz="1100" dirty="0" err="1">
                <a:latin typeface="Consolas" panose="020B0609020204030204" pitchFamily="49" charset="0"/>
                <a:cs typeface="Consolas" panose="020B0609020204030204" pitchFamily="49" charset="0"/>
              </a:rPr>
              <a:t>c++</a:t>
            </a:r>
            <a:r>
              <a:rPr lang="en-CA" sz="1100" dirty="0">
                <a:latin typeface="Consolas" panose="020B0609020204030204" pitchFamily="49" charset="0"/>
                <a:cs typeface="Consolas" panose="020B0609020204030204" pitchFamily="49" charset="0"/>
              </a:rPr>
              <a:t>/4.8.2/iostream:39:0,</a:t>
            </a:r>
          </a:p>
          <a:p>
            <a:pPr marL="457200" lvl="1" indent="0">
              <a:buNone/>
            </a:pPr>
            <a:r>
              <a:rPr lang="en-CA" sz="1100" dirty="0">
                <a:latin typeface="Consolas" panose="020B0609020204030204" pitchFamily="49" charset="0"/>
                <a:cs typeface="Consolas" panose="020B0609020204030204" pitchFamily="49" charset="0"/>
              </a:rPr>
              <a:t>                 from example.cpp:1:</a:t>
            </a:r>
          </a:p>
          <a:p>
            <a:pPr marL="457200" lvl="1" indent="0">
              <a:buNone/>
            </a:pPr>
            <a:r>
              <a:rPr lang="en-CA" sz="1100" dirty="0">
                <a:latin typeface="Consolas" panose="020B0609020204030204" pitchFamily="49" charset="0"/>
                <a:cs typeface="Consolas" panose="020B0609020204030204" pitchFamily="49" charset="0"/>
              </a:rPr>
              <a:t>/usr/include/</a:t>
            </a:r>
            <a:r>
              <a:rPr lang="en-CA" sz="1100" dirty="0" err="1">
                <a:latin typeface="Consolas" panose="020B0609020204030204" pitchFamily="49" charset="0"/>
                <a:cs typeface="Consolas" panose="020B0609020204030204" pitchFamily="49" charset="0"/>
              </a:rPr>
              <a:t>c++</a:t>
            </a:r>
            <a:r>
              <a:rPr lang="en-CA" sz="1100" dirty="0">
                <a:latin typeface="Consolas" panose="020B0609020204030204" pitchFamily="49" charset="0"/>
                <a:cs typeface="Consolas" panose="020B0609020204030204" pitchFamily="49" charset="0"/>
              </a:rPr>
              <a:t>/4.8.2/</a:t>
            </a:r>
            <a:r>
              <a:rPr lang="en-CA" sz="1100" b="1" dirty="0">
                <a:solidFill>
                  <a:srgbClr val="00B050"/>
                </a:solidFill>
                <a:latin typeface="Consolas" panose="020B0609020204030204" pitchFamily="49" charset="0"/>
                <a:cs typeface="Consolas" panose="020B0609020204030204" pitchFamily="49" charset="0"/>
              </a:rPr>
              <a:t>ostream:564:5</a:t>
            </a:r>
            <a:r>
              <a:rPr lang="en-CA" sz="1100" dirty="0">
                <a:latin typeface="Consolas" panose="020B0609020204030204" pitchFamily="49" charset="0"/>
                <a:cs typeface="Consolas" panose="020B0609020204030204" pitchFamily="49" charset="0"/>
              </a:rPr>
              <a:t>: note:   </a:t>
            </a:r>
            <a:r>
              <a:rPr lang="en-CA" sz="1100" b="1" dirty="0">
                <a:solidFill>
                  <a:schemeClr val="accent6">
                    <a:lumMod val="75000"/>
                  </a:schemeClr>
                </a:solidFill>
                <a:latin typeface="Consolas" panose="020B0609020204030204" pitchFamily="49" charset="0"/>
                <a:cs typeface="Consolas" panose="020B0609020204030204" pitchFamily="49" charset="0"/>
              </a:rPr>
              <a:t>'std::endl'</a:t>
            </a:r>
          </a:p>
          <a:p>
            <a:pPr marL="457200" lvl="1" indent="0">
              <a:buNone/>
            </a:pPr>
            <a:r>
              <a:rPr lang="en-CA" sz="1100" dirty="0">
                <a:latin typeface="Consolas" panose="020B0609020204030204" pitchFamily="49" charset="0"/>
                <a:cs typeface="Consolas" panose="020B0609020204030204" pitchFamily="49" charset="0"/>
              </a:rPr>
              <a:t>     endl(</a:t>
            </a:r>
            <a:r>
              <a:rPr lang="en-CA" sz="1100" dirty="0" err="1">
                <a:latin typeface="Consolas" panose="020B0609020204030204" pitchFamily="49" charset="0"/>
                <a:cs typeface="Consolas" panose="020B0609020204030204" pitchFamily="49" charset="0"/>
              </a:rPr>
              <a:t>basic_ostream</a:t>
            </a:r>
            <a:r>
              <a:rPr lang="en-CA" sz="1100" dirty="0">
                <a:latin typeface="Consolas" panose="020B0609020204030204" pitchFamily="49" charset="0"/>
                <a:cs typeface="Consolas" panose="020B0609020204030204" pitchFamily="49" charset="0"/>
              </a:rPr>
              <a:t>&lt;_</a:t>
            </a:r>
            <a:r>
              <a:rPr lang="en-CA" sz="1100" dirty="0" err="1">
                <a:latin typeface="Consolas" panose="020B0609020204030204" pitchFamily="49" charset="0"/>
                <a:cs typeface="Consolas" panose="020B0609020204030204" pitchFamily="49" charset="0"/>
              </a:rPr>
              <a:t>CharT</a:t>
            </a:r>
            <a:r>
              <a:rPr lang="en-CA" sz="1100" dirty="0">
                <a:latin typeface="Consolas" panose="020B0609020204030204" pitchFamily="49" charset="0"/>
                <a:cs typeface="Consolas" panose="020B0609020204030204" pitchFamily="49" charset="0"/>
              </a:rPr>
              <a:t>, _Traits&gt;&amp; __</a:t>
            </a:r>
            <a:r>
              <a:rPr lang="en-CA" sz="1100" dirty="0" err="1">
                <a:latin typeface="Consolas" panose="020B0609020204030204" pitchFamily="49" charset="0"/>
                <a:cs typeface="Consolas" panose="020B0609020204030204" pitchFamily="49" charset="0"/>
              </a:rPr>
              <a:t>os</a:t>
            </a:r>
            <a:r>
              <a:rPr lang="en-CA" sz="1100" dirty="0">
                <a:latin typeface="Consolas" panose="020B0609020204030204" pitchFamily="49" charset="0"/>
                <a:cs typeface="Consolas" panose="020B0609020204030204" pitchFamily="49" charset="0"/>
              </a:rPr>
              <a:t>)</a:t>
            </a:r>
          </a:p>
          <a:p>
            <a:pPr marL="457200" lvl="1" indent="0">
              <a:buNone/>
            </a:pPr>
            <a:r>
              <a:rPr lang="en-CA" sz="1100" dirty="0">
                <a:latin typeface="Consolas" panose="020B0609020204030204" pitchFamily="49" charset="0"/>
                <a:cs typeface="Consolas" panose="020B0609020204030204" pitchFamily="49" charset="0"/>
              </a:rPr>
              <a:t>     ^</a:t>
            </a:r>
          </a:p>
        </p:txBody>
      </p:sp>
    </p:spTree>
    <p:custDataLst>
      <p:tags r:id="rId1"/>
    </p:custDataLst>
    <p:extLst>
      <p:ext uri="{BB962C8B-B14F-4D97-AF65-F5344CB8AC3E}">
        <p14:creationId xmlns:p14="http://schemas.microsoft.com/office/powerpoint/2010/main" val="189767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9: no opening quote</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a:t>Suppose you forgot an opening quote:</a:t>
            </a:r>
            <a:endParaRPr lang="en-CA" dirty="0">
              <a:latin typeface="Consolas" panose="020B0609020204030204" pitchFamily="49" charset="0"/>
              <a:cs typeface="Consolas" panose="020B0609020204030204" pitchFamily="49" charset="0"/>
            </a:endParaRPr>
          </a:p>
          <a:p>
            <a:pPr marL="800100" lvl="2" indent="0">
              <a:buNone/>
            </a:pPr>
            <a:r>
              <a:rPr lang="sv-SE" dirty="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std::cout &lt;&lt; Hello world!" &lt;&lt; std::endl;</a:t>
            </a:r>
            <a:endParaRPr lang="sv-SE" dirty="0">
              <a:latin typeface="Consolas" panose="020B0609020204030204" pitchFamily="49" charset="0"/>
              <a:cs typeface="Consolas" panose="020B0609020204030204" pitchFamily="49" charset="0"/>
            </a:endParaRPr>
          </a:p>
          <a:p>
            <a:pPr marL="800100" lvl="2" indent="0">
              <a:buNone/>
            </a:pPr>
            <a:endParaRPr lang="en-CA" dirty="0"/>
          </a:p>
          <a:p>
            <a:r>
              <a:rPr lang="en-CA" dirty="0"/>
              <a:t>The error message is somewhat complicated: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example.cpp:9:30</a:t>
            </a:r>
            <a:r>
              <a:rPr lang="en-CA" sz="1200" dirty="0">
                <a:latin typeface="Consolas" panose="020B0609020204030204" pitchFamily="49" charset="0"/>
                <a:cs typeface="Consolas" panose="020B0609020204030204" pitchFamily="49" charset="0"/>
              </a:rPr>
              <a:t>: warning: missing terminating " character [enabled by default]</a:t>
            </a:r>
          </a:p>
          <a:p>
            <a:pPr marL="457200" lvl="1" indent="0">
              <a:buNone/>
            </a:pPr>
            <a:r>
              <a:rPr lang="en-CA" sz="1200" dirty="0">
                <a:latin typeface="Consolas" panose="020B0609020204030204" pitchFamily="49" charset="0"/>
                <a:cs typeface="Consolas" panose="020B0609020204030204" pitchFamily="49" charset="0"/>
              </a:rPr>
              <a:t>     std::cout &lt;&lt; Hello world!" &lt;&lt; std::endl;</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example.cpp:9:5</a:t>
            </a:r>
            <a:r>
              <a:rPr lang="en-CA" sz="1200" dirty="0">
                <a:latin typeface="Consolas" panose="020B0609020204030204" pitchFamily="49" charset="0"/>
                <a:cs typeface="Consolas" panose="020B0609020204030204" pitchFamily="49" charset="0"/>
              </a:rPr>
              <a:t>: error: missing terminating " character</a:t>
            </a:r>
          </a:p>
          <a:p>
            <a:pPr marL="457200" lvl="1" indent="0">
              <a:buNone/>
            </a:pPr>
            <a:r>
              <a:rPr lang="en-CA" sz="1200" dirty="0">
                <a:latin typeface="Consolas" panose="020B0609020204030204" pitchFamily="49" charset="0"/>
                <a:cs typeface="Consolas" panose="020B0609020204030204" pitchFamily="49" charset="0"/>
              </a:rPr>
              <a:t>     std::cout &lt;&lt; Hello world!"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'int main()':</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example.cpp:9:18</a:t>
            </a:r>
            <a:r>
              <a:rPr lang="en-CA" sz="1200" dirty="0">
                <a:latin typeface="Consolas" panose="020B0609020204030204" pitchFamily="49" charset="0"/>
                <a:cs typeface="Consolas" panose="020B0609020204030204" pitchFamily="49" charset="0"/>
              </a:rPr>
              <a:t>: error: 'Hello' was not declared in this scope</a:t>
            </a:r>
          </a:p>
          <a:p>
            <a:pPr marL="457200" lvl="1" indent="0">
              <a:buNone/>
            </a:pPr>
            <a:r>
              <a:rPr lang="en-CA" sz="1200" dirty="0">
                <a:latin typeface="Consolas" panose="020B0609020204030204" pitchFamily="49" charset="0"/>
                <a:cs typeface="Consolas" panose="020B0609020204030204" pitchFamily="49" charset="0"/>
              </a:rPr>
              <a:t>     std::cout &lt;&lt; Hello world!"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example.cpp:9:24</a:t>
            </a:r>
            <a:r>
              <a:rPr lang="en-CA" sz="1200" dirty="0">
                <a:latin typeface="Consolas" panose="020B0609020204030204" pitchFamily="49" charset="0"/>
                <a:cs typeface="Consolas" panose="020B0609020204030204" pitchFamily="49" charset="0"/>
              </a:rPr>
              <a:t>: error: expected ';' before 'world'</a:t>
            </a:r>
          </a:p>
          <a:p>
            <a:pPr marL="457200" lvl="1" indent="0">
              <a:buNone/>
            </a:pPr>
            <a:r>
              <a:rPr lang="en-CA" sz="1200" dirty="0">
                <a:latin typeface="Consolas" panose="020B0609020204030204" pitchFamily="49" charset="0"/>
                <a:cs typeface="Consolas" panose="020B0609020204030204" pitchFamily="49" charset="0"/>
              </a:rPr>
              <a:t>     std::cout &lt;&lt; Hello world!" &lt;&lt; std::endl;</a:t>
            </a:r>
          </a:p>
          <a:p>
            <a:pPr marL="457200" lvl="1" indent="0">
              <a:buNone/>
            </a:pPr>
            <a:r>
              <a:rPr lang="en-CA" sz="1200" dirty="0">
                <a:latin typeface="Consolas" panose="020B0609020204030204" pitchFamily="49" charset="0"/>
                <a:cs typeface="Consolas" panose="020B0609020204030204" pitchFamily="49" charset="0"/>
              </a:rPr>
              <a:t>                        ^</a:t>
            </a:r>
          </a:p>
        </p:txBody>
      </p:sp>
    </p:spTree>
    <p:custDataLst>
      <p:tags r:id="rId1"/>
    </p:custDataLst>
    <p:extLst>
      <p:ext uri="{BB962C8B-B14F-4D97-AF65-F5344CB8AC3E}">
        <p14:creationId xmlns:p14="http://schemas.microsoft.com/office/powerpoint/2010/main" val="3616112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9: no closing quote</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a:t>Suppose you forgot a closing quote:</a:t>
            </a:r>
            <a:endParaRPr lang="en-CA" dirty="0">
              <a:latin typeface="Consolas" panose="020B0609020204030204" pitchFamily="49" charset="0"/>
              <a:cs typeface="Consolas" panose="020B0609020204030204" pitchFamily="49" charset="0"/>
            </a:endParaRPr>
          </a:p>
          <a:p>
            <a:pPr marL="800100" lvl="2" indent="0">
              <a:buNone/>
            </a:pPr>
            <a:r>
              <a:rPr lang="sv-SE" dirty="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std::cout &lt;&lt; "Hello world! &lt;&lt; std::endl;</a:t>
            </a:r>
            <a:endParaRPr lang="sv-SE" dirty="0">
              <a:latin typeface="Consolas" panose="020B0609020204030204" pitchFamily="49" charset="0"/>
              <a:cs typeface="Consolas" panose="020B0609020204030204" pitchFamily="49" charset="0"/>
            </a:endParaRPr>
          </a:p>
          <a:p>
            <a:pPr marL="800100" lvl="2" indent="0">
              <a:buNone/>
            </a:pPr>
            <a:endParaRPr lang="en-CA" dirty="0"/>
          </a:p>
          <a:p>
            <a:r>
              <a:rPr lang="en-CA" dirty="0"/>
              <a:t>The error message is straight-forward: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example.cpp:9:18:</a:t>
            </a:r>
            <a:r>
              <a:rPr lang="en-CA" sz="1200" dirty="0">
                <a:latin typeface="Consolas" panose="020B0609020204030204" pitchFamily="49" charset="0"/>
                <a:cs typeface="Consolas" panose="020B0609020204030204" pitchFamily="49" charset="0"/>
              </a:rPr>
              <a:t> warning: missing terminating </a:t>
            </a:r>
            <a:r>
              <a:rPr lang="en-CA" sz="1200" b="1" dirty="0">
                <a:solidFill>
                  <a:srgbClr val="FF0000"/>
                </a:solidFill>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character [enabled by default]</a:t>
            </a:r>
          </a:p>
          <a:p>
            <a:pPr marL="457200" lvl="1" indent="0">
              <a:buNone/>
            </a:pPr>
            <a:r>
              <a:rPr lang="en-CA" sz="1200" dirty="0">
                <a:latin typeface="Consolas" panose="020B0609020204030204" pitchFamily="49" charset="0"/>
                <a:cs typeface="Consolas" panose="020B0609020204030204" pitchFamily="49" charset="0"/>
              </a:rPr>
              <a:t>     std::cout &lt;&lt; "Hello world!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example.cpp:9:5</a:t>
            </a:r>
            <a:r>
              <a:rPr lang="en-CA" sz="1200" dirty="0">
                <a:latin typeface="Consolas" panose="020B0609020204030204" pitchFamily="49" charset="0"/>
                <a:cs typeface="Consolas" panose="020B0609020204030204" pitchFamily="49" charset="0"/>
              </a:rPr>
              <a:t>: error: missing terminating </a:t>
            </a:r>
            <a:r>
              <a:rPr lang="en-CA" sz="1200" b="1" dirty="0">
                <a:solidFill>
                  <a:srgbClr val="FF0000"/>
                </a:solidFill>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character</a:t>
            </a:r>
          </a:p>
          <a:p>
            <a:pPr marL="457200" lvl="1" indent="0">
              <a:buNone/>
            </a:pPr>
            <a:r>
              <a:rPr lang="en-CA" sz="1200" dirty="0">
                <a:latin typeface="Consolas" panose="020B0609020204030204" pitchFamily="49" charset="0"/>
                <a:cs typeface="Consolas" panose="020B0609020204030204" pitchFamily="49" charset="0"/>
              </a:rPr>
              <a:t>     std::cout &lt;&lt; "Hello world! &lt;&lt; std::endl;</a:t>
            </a:r>
          </a:p>
          <a:p>
            <a:pPr marL="457200" lvl="1" indent="0">
              <a:buNone/>
            </a:pPr>
            <a:r>
              <a:rPr lang="en-CA" sz="12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62656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10: no closing quote</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normAutofit fontScale="92500" lnSpcReduction="10000"/>
          </a:bodyPr>
          <a:lstStyle/>
          <a:p>
            <a:r>
              <a:rPr lang="en-CA" dirty="0"/>
              <a:t>Suppose you forgot a different closing quote:</a:t>
            </a:r>
            <a:endParaRPr lang="en-CA" dirty="0">
              <a:latin typeface="Consolas" panose="020B0609020204030204" pitchFamily="49" charset="0"/>
              <a:cs typeface="Consolas" panose="020B0609020204030204" pitchFamily="49" charset="0"/>
            </a:endParaRPr>
          </a:p>
          <a:p>
            <a:pPr marL="800100" lvl="2" indent="0">
              <a:buNone/>
            </a:pPr>
            <a:r>
              <a:rPr lang="sv-SE" dirty="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std::cout &lt;&lt; "sin(0.5) =  &lt;&lt; </a:t>
            </a:r>
            <a:r>
              <a:rPr lang="en-CA" dirty="0" err="1">
                <a:latin typeface="Consolas" panose="020B0609020204030204" pitchFamily="49" charset="0"/>
                <a:cs typeface="Consolas" panose="020B0609020204030204" pitchFamily="49" charset="0"/>
              </a:rPr>
              <a:t>my_sin</a:t>
            </a:r>
            <a:r>
              <a:rPr lang="en-CA" dirty="0">
                <a:latin typeface="Consolas" panose="020B0609020204030204" pitchFamily="49" charset="0"/>
                <a:cs typeface="Consolas" panose="020B0609020204030204" pitchFamily="49" charset="0"/>
              </a:rPr>
              <a:t>(0.5) &lt;&lt; "!" &lt;&lt; std::endl;</a:t>
            </a:r>
          </a:p>
          <a:p>
            <a:pPr marL="800100" lvl="2" indent="0">
              <a:buNone/>
            </a:pPr>
            <a:endParaRPr lang="en-CA" dirty="0"/>
          </a:p>
          <a:p>
            <a:r>
              <a:rPr lang="en-CA" dirty="0"/>
              <a:t>The error message is somewhat confusing: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example.cpp:10:51</a:t>
            </a:r>
            <a:r>
              <a:rPr lang="en-CA" sz="1200" dirty="0">
                <a:latin typeface="Consolas" panose="020B0609020204030204" pitchFamily="49" charset="0"/>
                <a:cs typeface="Consolas" panose="020B0609020204030204" pitchFamily="49" charset="0"/>
              </a:rPr>
              <a:t>: warning: missing terminating </a:t>
            </a:r>
            <a:r>
              <a:rPr lang="en-CA" sz="1200" b="1" dirty="0">
                <a:solidFill>
                  <a:srgbClr val="FF0000"/>
                </a:solidFill>
                <a:latin typeface="Consolas" panose="020B0609020204030204" pitchFamily="49" charset="0"/>
                <a:cs typeface="Consolas" panose="020B0609020204030204" pitchFamily="49" charset="0"/>
              </a:rPr>
              <a:t>"</a:t>
            </a:r>
            <a:r>
              <a:rPr lang="en-CA" sz="1200" dirty="0">
                <a:solidFill>
                  <a:srgbClr val="FF0000"/>
                </a:solidFill>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character [enabled by default]</a:t>
            </a:r>
          </a:p>
          <a:p>
            <a:pPr marL="457200" lvl="1" indent="0">
              <a:buNone/>
            </a:pPr>
            <a:r>
              <a:rPr lang="en-CA" sz="1200" dirty="0">
                <a:latin typeface="Consolas" panose="020B0609020204030204" pitchFamily="49" charset="0"/>
                <a:cs typeface="Consolas" panose="020B0609020204030204" pitchFamily="49" charset="0"/>
              </a:rPr>
              <a:t>     std::cout &lt;&lt; "sin(0.5) =  &lt;&lt;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(0.5) &lt;&lt; "!"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example.cpp:10:5</a:t>
            </a:r>
            <a:r>
              <a:rPr lang="en-CA" sz="1200" dirty="0">
                <a:latin typeface="Consolas" panose="020B0609020204030204" pitchFamily="49" charset="0"/>
                <a:cs typeface="Consolas" panose="020B0609020204030204" pitchFamily="49" charset="0"/>
              </a:rPr>
              <a:t>: error: missing terminating </a:t>
            </a:r>
            <a:r>
              <a:rPr lang="en-CA" sz="1200" b="1" dirty="0">
                <a:solidFill>
                  <a:srgbClr val="FF0000"/>
                </a:solidFill>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character</a:t>
            </a:r>
          </a:p>
          <a:p>
            <a:pPr marL="457200" lvl="1" indent="0">
              <a:buNone/>
            </a:pPr>
            <a:r>
              <a:rPr lang="en-CA" sz="1200" dirty="0">
                <a:latin typeface="Consolas" panose="020B0609020204030204" pitchFamily="49" charset="0"/>
                <a:cs typeface="Consolas" panose="020B0609020204030204" pitchFamily="49" charset="0"/>
              </a:rPr>
              <a:t>     std::cout &lt;&lt; "sin(0.5) =  &lt;&lt;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(0.5) &lt;&lt; "!"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'int main()':</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example.cpp:10:50</a:t>
            </a:r>
            <a:r>
              <a:rPr lang="en-CA" sz="1200" dirty="0">
                <a:latin typeface="Consolas" panose="020B0609020204030204" pitchFamily="49" charset="0"/>
                <a:cs typeface="Consolas" panose="020B0609020204030204" pitchFamily="49" charset="0"/>
              </a:rPr>
              <a:t>: error: expected ';' before '!' token</a:t>
            </a:r>
          </a:p>
          <a:p>
            <a:pPr marL="457200" lvl="1" indent="0">
              <a:buNone/>
            </a:pPr>
            <a:r>
              <a:rPr lang="en-CA" sz="1200" dirty="0">
                <a:latin typeface="Consolas" panose="020B0609020204030204" pitchFamily="49" charset="0"/>
                <a:cs typeface="Consolas" panose="020B0609020204030204" pitchFamily="49" charset="0"/>
              </a:rPr>
              <a:t>     std::cout &lt;&lt; "sin(0.5) =  &lt;&lt;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(0.5) &lt;&lt; "!" &lt;&lt; std::endl;</a:t>
            </a:r>
          </a:p>
          <a:p>
            <a:pPr marL="457200" lvl="1" indent="0">
              <a:buNone/>
            </a:pPr>
            <a:endParaRPr lang="en-CA" sz="1200" dirty="0">
              <a:latin typeface="Consolas" panose="020B0609020204030204" pitchFamily="49" charset="0"/>
              <a:cs typeface="Consolas" panose="020B0609020204030204" pitchFamily="49" charset="0"/>
            </a:endParaRPr>
          </a:p>
          <a:p>
            <a:pPr marL="400050"/>
            <a:r>
              <a:rPr lang="en-CA" dirty="0">
                <a:solidFill>
                  <a:prstClr val="black"/>
                </a:solidFill>
              </a:rPr>
              <a:t>The last message recognizes </a:t>
            </a:r>
            <a:r>
              <a:rPr lang="en-CA" b="1" dirty="0">
                <a:solidFill>
                  <a:prstClr val="black"/>
                </a:solidFill>
                <a:latin typeface="Consolas" panose="020B0609020204030204" pitchFamily="49" charset="0"/>
                <a:cs typeface="Consolas" panose="020B0609020204030204" pitchFamily="49" charset="0"/>
              </a:rPr>
              <a:t>!</a:t>
            </a:r>
            <a:r>
              <a:rPr lang="en-CA" dirty="0">
                <a:solidFill>
                  <a:prstClr val="black"/>
                </a:solidFill>
              </a:rPr>
              <a:t> as a unary operator</a:t>
            </a:r>
          </a:p>
          <a:p>
            <a:pPr marL="800100" lvl="1"/>
            <a:r>
              <a:rPr lang="en-CA" dirty="0">
                <a:solidFill>
                  <a:prstClr val="black"/>
                </a:solidFill>
              </a:rPr>
              <a:t>For this line to make any sense, the previous statement must end before the </a:t>
            </a:r>
            <a:r>
              <a:rPr lang="en-CA" b="1" dirty="0">
                <a:solidFill>
                  <a:prstClr val="black"/>
                </a:solidFill>
                <a:latin typeface="Consolas" panose="020B0609020204030204" pitchFamily="49" charset="0"/>
                <a:cs typeface="Consolas" panose="020B0609020204030204" pitchFamily="49" charset="0"/>
              </a:rPr>
              <a:t>!</a:t>
            </a:r>
            <a:r>
              <a:rPr lang="en-CA" dirty="0">
                <a:solidFill>
                  <a:prstClr val="black"/>
                </a:solidFill>
              </a:rPr>
              <a:t> operator</a:t>
            </a:r>
          </a:p>
          <a:p>
            <a:pPr marL="57150" lvl="1" indent="0">
              <a:buNone/>
            </a:pPr>
            <a:r>
              <a:rPr lang="en-CA" sz="1400" dirty="0">
                <a:latin typeface="Consolas" panose="020B0609020204030204" pitchFamily="49" charset="0"/>
                <a:cs typeface="Consolas" panose="020B0609020204030204" pitchFamily="49" charset="0"/>
              </a:rPr>
              <a:t>     std::cout &lt;&lt; </a:t>
            </a:r>
            <a:r>
              <a:rPr lang="en-CA" sz="1400" b="1" dirty="0">
                <a:solidFill>
                  <a:srgbClr val="FF0000"/>
                </a:solidFill>
                <a:latin typeface="Consolas" panose="020B0609020204030204" pitchFamily="49" charset="0"/>
                <a:cs typeface="Consolas" panose="020B0609020204030204" pitchFamily="49" charset="0"/>
              </a:rPr>
              <a:t>"sin(0.5) =  &lt;&lt; </a:t>
            </a:r>
            <a:r>
              <a:rPr lang="en-CA" sz="1400" b="1" dirty="0" err="1">
                <a:solidFill>
                  <a:srgbClr val="FF0000"/>
                </a:solidFill>
                <a:latin typeface="Consolas" panose="020B0609020204030204" pitchFamily="49" charset="0"/>
                <a:cs typeface="Consolas" panose="020B0609020204030204" pitchFamily="49" charset="0"/>
              </a:rPr>
              <a:t>my_sin</a:t>
            </a:r>
            <a:r>
              <a:rPr lang="en-CA" sz="1400" b="1" dirty="0">
                <a:solidFill>
                  <a:srgbClr val="FF0000"/>
                </a:solidFill>
                <a:latin typeface="Consolas" panose="020B0609020204030204" pitchFamily="49" charset="0"/>
                <a:cs typeface="Consolas" panose="020B0609020204030204" pitchFamily="49" charset="0"/>
              </a:rPr>
              <a:t>(0.5) &lt;&lt; "</a:t>
            </a:r>
            <a:r>
              <a:rPr lang="en-CA" sz="1400" dirty="0">
                <a:latin typeface="Consolas" panose="020B0609020204030204" pitchFamily="49" charset="0"/>
                <a:cs typeface="Consolas" panose="020B0609020204030204" pitchFamily="49" charset="0"/>
              </a:rPr>
              <a:t>;</a:t>
            </a:r>
            <a:endParaRPr lang="en-CA" sz="1400" b="1" dirty="0">
              <a:solidFill>
                <a:srgbClr val="FF0000"/>
              </a:solidFill>
              <a:latin typeface="Consolas" panose="020B0609020204030204" pitchFamily="49" charset="0"/>
              <a:cs typeface="Consolas" panose="020B0609020204030204" pitchFamily="49" charset="0"/>
            </a:endParaRPr>
          </a:p>
          <a:p>
            <a:pPr marL="57150" lvl="1" indent="0">
              <a:buNone/>
            </a:pPr>
            <a:r>
              <a:rPr lang="en-CA" sz="1400" b="1" dirty="0">
                <a:solidFill>
                  <a:srgbClr val="FF0000"/>
                </a:solidFill>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&lt;&lt; std::endl;</a:t>
            </a:r>
          </a:p>
          <a:p>
            <a:pPr marL="400050"/>
            <a:endParaRPr lang="en-CA" sz="14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5484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5" end="1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10: misspelled identifiers</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a:t>Suppose you misspelled the function identifier </a:t>
            </a:r>
            <a:r>
              <a:rPr lang="en-CA" dirty="0" err="1">
                <a:latin typeface="Consolas" panose="020B0609020204030204" pitchFamily="49" charset="0"/>
                <a:cs typeface="Consolas" panose="020B0609020204030204" pitchFamily="49" charset="0"/>
              </a:rPr>
              <a:t>my_sin</a:t>
            </a:r>
            <a:r>
              <a:rPr lang="en-CA" dirty="0"/>
              <a:t>:</a:t>
            </a:r>
            <a:endParaRPr lang="en-CA" dirty="0">
              <a:latin typeface="Consolas" panose="020B0609020204030204" pitchFamily="49" charset="0"/>
              <a:cs typeface="Consolas" panose="020B0609020204030204" pitchFamily="49" charset="0"/>
            </a:endParaRP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sv-SE" sz="1200" dirty="0">
                <a:latin typeface="Consolas" panose="020B0609020204030204" pitchFamily="49" charset="0"/>
                <a:cs typeface="Consolas" panose="020B0609020204030204" pitchFamily="49" charset="0"/>
              </a:rPr>
              <a:t>    std::cout &lt;&lt; "sin(0.5) = " &lt;&lt; </a:t>
            </a:r>
            <a:r>
              <a:rPr lang="sv-SE" sz="1200" b="1" dirty="0">
                <a:latin typeface="Consolas" panose="020B0609020204030204" pitchFamily="49" charset="0"/>
                <a:cs typeface="Consolas" panose="020B0609020204030204" pitchFamily="49" charset="0"/>
              </a:rPr>
              <a:t>mysin</a:t>
            </a:r>
            <a:r>
              <a:rPr lang="sv-SE" sz="1200" dirty="0">
                <a:latin typeface="Consolas" panose="020B0609020204030204" pitchFamily="49" charset="0"/>
                <a:cs typeface="Consolas" panose="020B0609020204030204" pitchFamily="49" charset="0"/>
              </a:rPr>
              <a:t>(0.5) &lt;&lt; "!" &lt;&lt; std::endl;</a:t>
            </a:r>
          </a:p>
          <a:p>
            <a:pPr marL="800100" lvl="2" indent="0">
              <a:buNone/>
            </a:pPr>
            <a:endParaRPr lang="en-CA" dirty="0"/>
          </a:p>
          <a:p>
            <a:r>
              <a:rPr lang="en-CA" dirty="0"/>
              <a:t>The error message is less clear: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 </a:t>
            </a:r>
            <a:r>
              <a:rPr lang="en-CA" sz="1200" dirty="0">
                <a:latin typeface="Consolas" panose="020B0609020204030204" pitchFamily="49" charset="0"/>
                <a:cs typeface="Consolas" panose="020B0609020204030204" pitchFamily="49" charset="0"/>
              </a:rPr>
              <a:t>In function 'int main()':</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example.cpp:10:44</a:t>
            </a:r>
            <a:r>
              <a:rPr lang="en-CA" sz="1200" dirty="0">
                <a:latin typeface="Consolas" panose="020B0609020204030204" pitchFamily="49" charset="0"/>
                <a:cs typeface="Consolas" panose="020B0609020204030204" pitchFamily="49" charset="0"/>
              </a:rPr>
              <a:t>: error: '</a:t>
            </a:r>
            <a:r>
              <a:rPr lang="en-CA" sz="1200" b="1" dirty="0" err="1">
                <a:solidFill>
                  <a:srgbClr val="FF0000"/>
                </a:solidFill>
                <a:latin typeface="Consolas" panose="020B0609020204030204" pitchFamily="49" charset="0"/>
                <a:cs typeface="Consolas" panose="020B0609020204030204" pitchFamily="49" charset="0"/>
              </a:rPr>
              <a:t>mysin</a:t>
            </a:r>
            <a:r>
              <a:rPr lang="en-CA" sz="1200" dirty="0">
                <a:latin typeface="Consolas" panose="020B0609020204030204" pitchFamily="49" charset="0"/>
                <a:cs typeface="Consolas" panose="020B0609020204030204" pitchFamily="49" charset="0"/>
              </a:rPr>
              <a:t>' was not declared in this scope</a:t>
            </a:r>
          </a:p>
          <a:p>
            <a:pPr marL="457200" lvl="1" indent="0">
              <a:buNone/>
            </a:pPr>
            <a:r>
              <a:rPr lang="en-CA" sz="1200" dirty="0">
                <a:latin typeface="Consolas" panose="020B0609020204030204" pitchFamily="49" charset="0"/>
                <a:cs typeface="Consolas" panose="020B0609020204030204" pitchFamily="49" charset="0"/>
              </a:rPr>
              <a:t>     std::cout &lt;&lt; "sin(0.5) = " &lt;&lt; </a:t>
            </a:r>
            <a:r>
              <a:rPr lang="en-CA" sz="1200" b="1" dirty="0" err="1">
                <a:solidFill>
                  <a:srgbClr val="FF0000"/>
                </a:solidFill>
                <a:latin typeface="Consolas" panose="020B0609020204030204" pitchFamily="49" charset="0"/>
                <a:cs typeface="Consolas" panose="020B0609020204030204" pitchFamily="49" charset="0"/>
              </a:rPr>
              <a:t>mysin</a:t>
            </a:r>
            <a:r>
              <a:rPr lang="en-CA" sz="1200" dirty="0">
                <a:latin typeface="Consolas" panose="020B0609020204030204" pitchFamily="49" charset="0"/>
                <a:cs typeface="Consolas" panose="020B0609020204030204" pitchFamily="49" charset="0"/>
              </a:rPr>
              <a:t>(0.5) &lt;&lt; "!"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endParaRPr lang="en-CA" sz="1200" dirty="0">
              <a:latin typeface="Consolas" panose="020B0609020204030204" pitchFamily="49" charset="0"/>
              <a:cs typeface="Consolas" panose="020B0609020204030204" pitchFamily="49" charset="0"/>
            </a:endParaRPr>
          </a:p>
          <a:p>
            <a:pPr lvl="1"/>
            <a:r>
              <a:rPr lang="en-CA" dirty="0">
                <a:solidFill>
                  <a:prstClr val="black"/>
                </a:solidFill>
              </a:rPr>
              <a:t>The issue is clear: the compiler does not know what </a:t>
            </a:r>
            <a:r>
              <a:rPr lang="en-CA" dirty="0" err="1">
                <a:solidFill>
                  <a:prstClr val="black"/>
                </a:solidFill>
                <a:latin typeface="Consolas" panose="020B0609020204030204" pitchFamily="49" charset="0"/>
                <a:cs typeface="Consolas" panose="020B0609020204030204" pitchFamily="49" charset="0"/>
              </a:rPr>
              <a:t>mysin</a:t>
            </a:r>
            <a:r>
              <a:rPr lang="en-CA" dirty="0">
                <a:solidFill>
                  <a:prstClr val="black"/>
                </a:solidFill>
              </a:rPr>
              <a:t> is</a:t>
            </a:r>
            <a:r>
              <a:rPr lang="en-CA" sz="1000" dirty="0">
                <a:latin typeface="Consolas" panose="020B0609020204030204" pitchFamily="49" charset="0"/>
                <a:cs typeface="Consolas" panose="020B0609020204030204" pitchFamily="49" charset="0"/>
              </a:rPr>
              <a:t>…</a:t>
            </a:r>
            <a:endParaRPr lang="en-CA" dirty="0">
              <a:solidFill>
                <a:prstClr val="black"/>
              </a:solidFill>
            </a:endParaRPr>
          </a:p>
        </p:txBody>
      </p:sp>
    </p:spTree>
    <p:custDataLst>
      <p:tags r:id="rId1"/>
    </p:custDataLst>
    <p:extLst>
      <p:ext uri="{BB962C8B-B14F-4D97-AF65-F5344CB8AC3E}">
        <p14:creationId xmlns:p14="http://schemas.microsoft.com/office/powerpoint/2010/main" val="374420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lesson, we will:</a:t>
            </a:r>
          </a:p>
          <a:p>
            <a:pPr lvl="1"/>
            <a:r>
              <a:rPr lang="en-CA" dirty="0"/>
              <a:t>Define compile-time errors</a:t>
            </a:r>
          </a:p>
          <a:p>
            <a:pPr lvl="1"/>
            <a:r>
              <a:rPr lang="en-CA" dirty="0"/>
              <a:t>Look at many different examples where mistakes in coding result in compile-time errors</a:t>
            </a:r>
          </a:p>
        </p:txBody>
      </p:sp>
    </p:spTree>
    <p:extLst>
      <p:ext uri="{BB962C8B-B14F-4D97-AF65-F5344CB8AC3E}">
        <p14:creationId xmlns:p14="http://schemas.microsoft.com/office/powerpoint/2010/main" val="3857443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15: unmatched definition</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a:t>Suppose the function declaration and definition don’t match in the return type:</a:t>
            </a:r>
            <a:endParaRPr lang="en-CA" dirty="0">
              <a:latin typeface="Consolas" panose="020B0609020204030204" pitchFamily="49" charset="0"/>
              <a:cs typeface="Consolas" panose="020B0609020204030204" pitchFamily="49" charset="0"/>
            </a:endParaRPr>
          </a:p>
          <a:p>
            <a:pPr marL="800100" lvl="2" indent="0">
              <a:buNone/>
            </a:pPr>
            <a:r>
              <a:rPr lang="en-CA" b="1" dirty="0">
                <a:solidFill>
                  <a:srgbClr val="FF0000"/>
                </a:solidFill>
                <a:latin typeface="Consolas" panose="020B0609020204030204" pitchFamily="49" charset="0"/>
                <a:cs typeface="Consolas" panose="020B0609020204030204" pitchFamily="49" charset="0"/>
              </a:rPr>
              <a:t>int</a:t>
            </a:r>
            <a:r>
              <a:rPr lang="en-CA" dirty="0">
                <a:solidFill>
                  <a:srgbClr val="FF0000"/>
                </a:solidFill>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my_sin</a:t>
            </a:r>
            <a:r>
              <a:rPr lang="en-CA" dirty="0">
                <a:latin typeface="Consolas" panose="020B0609020204030204" pitchFamily="49" charset="0"/>
                <a:cs typeface="Consolas" panose="020B0609020204030204" pitchFamily="49" charset="0"/>
              </a:rPr>
              <a:t>( double x ) {</a:t>
            </a:r>
            <a:endParaRPr lang="en-CA" dirty="0"/>
          </a:p>
          <a:p>
            <a:endParaRPr lang="en-CA" dirty="0"/>
          </a:p>
          <a:p>
            <a:r>
              <a:rPr lang="en-CA" dirty="0"/>
              <a:t>The error message points out the ambiguity: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'int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(double)':</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example.cpp:15:22</a:t>
            </a:r>
            <a:r>
              <a:rPr lang="en-CA" sz="1200" dirty="0">
                <a:latin typeface="Consolas" panose="020B0609020204030204" pitchFamily="49" charset="0"/>
                <a:cs typeface="Consolas" panose="020B0609020204030204" pitchFamily="49" charset="0"/>
              </a:rPr>
              <a:t>: error: new declaration '</a:t>
            </a:r>
            <a:r>
              <a:rPr lang="en-CA" sz="1200" b="1" dirty="0">
                <a:solidFill>
                  <a:srgbClr val="FF0000"/>
                </a:solidFill>
                <a:latin typeface="Consolas" panose="020B0609020204030204" pitchFamily="49" charset="0"/>
                <a:cs typeface="Consolas" panose="020B0609020204030204" pitchFamily="49" charset="0"/>
              </a:rPr>
              <a:t>int </a:t>
            </a:r>
            <a:r>
              <a:rPr lang="en-CA" sz="1200" b="1" dirty="0" err="1">
                <a:solidFill>
                  <a:srgbClr val="FF0000"/>
                </a:solidFill>
                <a:latin typeface="Consolas" panose="020B0609020204030204" pitchFamily="49" charset="0"/>
                <a:cs typeface="Consolas" panose="020B0609020204030204" pitchFamily="49" charset="0"/>
              </a:rPr>
              <a:t>my_sin</a:t>
            </a:r>
            <a:r>
              <a:rPr lang="en-CA" sz="1200" b="1" dirty="0">
                <a:solidFill>
                  <a:srgbClr val="FF0000"/>
                </a:solidFill>
                <a:latin typeface="Consolas" panose="020B0609020204030204" pitchFamily="49" charset="0"/>
                <a:cs typeface="Consolas" panose="020B0609020204030204" pitchFamily="49" charset="0"/>
              </a:rPr>
              <a:t>(double)</a:t>
            </a:r>
            <a:r>
              <a:rPr lang="en-CA" sz="1200" dirty="0">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 int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 double x ) {</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example.cpp:5:8</a:t>
            </a:r>
            <a:r>
              <a:rPr lang="en-CA" sz="1200" dirty="0">
                <a:latin typeface="Consolas" panose="020B0609020204030204" pitchFamily="49" charset="0"/>
                <a:cs typeface="Consolas" panose="020B0609020204030204" pitchFamily="49" charset="0"/>
              </a:rPr>
              <a:t>: error: </a:t>
            </a:r>
            <a:r>
              <a:rPr lang="en-CA" sz="1200" dirty="0" err="1">
                <a:latin typeface="Consolas" panose="020B0609020204030204" pitchFamily="49" charset="0"/>
                <a:cs typeface="Consolas" panose="020B0609020204030204" pitchFamily="49" charset="0"/>
              </a:rPr>
              <a:t>ambiguates</a:t>
            </a:r>
            <a:r>
              <a:rPr lang="en-CA" sz="1200" dirty="0">
                <a:latin typeface="Consolas" panose="020B0609020204030204" pitchFamily="49" charset="0"/>
                <a:cs typeface="Consolas" panose="020B0609020204030204" pitchFamily="49" charset="0"/>
              </a:rPr>
              <a:t> old declaration 'double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(double)'</a:t>
            </a:r>
          </a:p>
          <a:p>
            <a:pPr marL="457200" lvl="1" indent="0">
              <a:buNone/>
            </a:pPr>
            <a:r>
              <a:rPr lang="en-CA" sz="1200" dirty="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double </a:t>
            </a:r>
            <a:r>
              <a:rPr lang="en-CA" sz="1200" b="1" dirty="0" err="1">
                <a:solidFill>
                  <a:srgbClr val="FF0000"/>
                </a:solidFill>
                <a:latin typeface="Consolas" panose="020B0609020204030204" pitchFamily="49" charset="0"/>
                <a:cs typeface="Consolas" panose="020B0609020204030204" pitchFamily="49" charset="0"/>
              </a:rPr>
              <a:t>my_sin</a:t>
            </a:r>
            <a:r>
              <a:rPr lang="en-CA" sz="1200" b="1" dirty="0">
                <a:solidFill>
                  <a:srgbClr val="FF0000"/>
                </a:solidFill>
                <a:latin typeface="Consolas" panose="020B0609020204030204" pitchFamily="49" charset="0"/>
                <a:cs typeface="Consolas" panose="020B0609020204030204" pitchFamily="49" charset="0"/>
              </a:rPr>
              <a:t>( double x )</a:t>
            </a:r>
            <a:r>
              <a:rPr lang="en-CA" sz="1200" dirty="0">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endParaRPr lang="en-CA" sz="1200" dirty="0">
              <a:latin typeface="Consolas" panose="020B0609020204030204" pitchFamily="49" charset="0"/>
              <a:cs typeface="Consolas" panose="020B0609020204030204" pitchFamily="49" charset="0"/>
            </a:endParaRPr>
          </a:p>
          <a:p>
            <a:pPr lvl="1"/>
            <a:r>
              <a:rPr lang="en-CA" dirty="0">
                <a:solidFill>
                  <a:prstClr val="black"/>
                </a:solidFill>
              </a:rPr>
              <a:t>The return types of the function declaration and definition must match</a:t>
            </a:r>
            <a:endParaRPr lang="en-CA" dirty="0">
              <a:solidFill>
                <a:prstClr val="black"/>
              </a:solidFill>
              <a:latin typeface="Consolas" panose="020B0609020204030204" pitchFamily="49" charset="0"/>
              <a:cs typeface="Consolas" panose="020B0609020204030204" pitchFamily="49" charset="0"/>
            </a:endParaRPr>
          </a:p>
          <a:p>
            <a:pPr marL="457200" lvl="1" indent="0">
              <a:buNone/>
            </a:pPr>
            <a:endParaRPr lang="en-CA" sz="12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1191820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15: unmatched definition</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a:t>Suppose function declaration and definition don’t match in the parameter types:</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double </a:t>
            </a:r>
            <a:r>
              <a:rPr lang="en-CA" dirty="0" err="1">
                <a:latin typeface="Consolas" panose="020B0609020204030204" pitchFamily="49" charset="0"/>
                <a:cs typeface="Consolas" panose="020B0609020204030204" pitchFamily="49" charset="0"/>
              </a:rPr>
              <a:t>my_sin</a:t>
            </a:r>
            <a:r>
              <a:rPr lang="en-CA" dirty="0">
                <a:latin typeface="Consolas" panose="020B0609020204030204" pitchFamily="49" charset="0"/>
                <a:cs typeface="Consolas" panose="020B0609020204030204" pitchFamily="49" charset="0"/>
              </a:rPr>
              <a:t>( </a:t>
            </a:r>
            <a:r>
              <a:rPr lang="en-CA" b="1" dirty="0">
                <a:solidFill>
                  <a:srgbClr val="FF0000"/>
                </a:solidFill>
                <a:latin typeface="Consolas" panose="020B0609020204030204" pitchFamily="49" charset="0"/>
                <a:cs typeface="Consolas" panose="020B0609020204030204" pitchFamily="49" charset="0"/>
              </a:rPr>
              <a:t>int</a:t>
            </a:r>
            <a:r>
              <a:rPr lang="en-CA" dirty="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x ) {</a:t>
            </a:r>
            <a:endParaRPr lang="en-CA" dirty="0"/>
          </a:p>
          <a:p>
            <a:endParaRPr lang="en-CA" dirty="0"/>
          </a:p>
          <a:p>
            <a:r>
              <a:rPr lang="en-CA" dirty="0"/>
              <a:t>The error message points out the ambiguity: </a:t>
            </a:r>
          </a:p>
          <a:p>
            <a:pPr marL="457200" lvl="1" indent="0">
              <a:buNone/>
            </a:pPr>
            <a:r>
              <a:rPr lang="en-CA" sz="1200" dirty="0">
                <a:latin typeface="Consolas" panose="020B0609020204030204" pitchFamily="49" charset="0"/>
                <a:cs typeface="Consolas" panose="020B0609020204030204" pitchFamily="49" charset="0"/>
              </a:rPr>
              <a:t>/tmp/cc46i29P.o: In function `main':</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(.text+0x39): undefined reference to '</a:t>
            </a:r>
            <a:r>
              <a:rPr lang="en-CA" sz="1200" b="1" dirty="0" err="1">
                <a:solidFill>
                  <a:srgbClr val="FF0000"/>
                </a:solidFill>
                <a:latin typeface="Consolas" panose="020B0609020204030204" pitchFamily="49" charset="0"/>
                <a:cs typeface="Consolas" panose="020B0609020204030204" pitchFamily="49" charset="0"/>
              </a:rPr>
              <a:t>my_sin</a:t>
            </a:r>
            <a:r>
              <a:rPr lang="en-CA" sz="1200" b="1" dirty="0">
                <a:solidFill>
                  <a:srgbClr val="FF0000"/>
                </a:solidFill>
                <a:latin typeface="Consolas" panose="020B0609020204030204" pitchFamily="49" charset="0"/>
                <a:cs typeface="Consolas" panose="020B0609020204030204" pitchFamily="49" charset="0"/>
              </a:rPr>
              <a:t>(double)</a:t>
            </a:r>
            <a:r>
              <a:rPr lang="en-CA" sz="1200" dirty="0">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collect2: error: ld returned 1 exit status</a:t>
            </a:r>
          </a:p>
          <a:p>
            <a:pPr marL="457200" lvl="1" indent="0">
              <a:buNone/>
            </a:pPr>
            <a:endParaRPr lang="en-CA" sz="1200" dirty="0">
              <a:latin typeface="Consolas" panose="020B0609020204030204" pitchFamily="49" charset="0"/>
              <a:cs typeface="Consolas" panose="020B0609020204030204" pitchFamily="49" charset="0"/>
            </a:endParaRPr>
          </a:p>
          <a:p>
            <a:pPr lvl="0"/>
            <a:r>
              <a:rPr lang="en-CA" dirty="0">
                <a:solidFill>
                  <a:prstClr val="black"/>
                </a:solidFill>
              </a:rPr>
              <a:t>It was fine with you defining a </a:t>
            </a:r>
            <a:r>
              <a:rPr lang="en-CA" dirty="0" err="1">
                <a:solidFill>
                  <a:prstClr val="black"/>
                </a:solidFill>
                <a:latin typeface="Consolas" panose="020B0609020204030204" pitchFamily="49" charset="0"/>
                <a:cs typeface="Consolas" panose="020B0609020204030204" pitchFamily="49" charset="0"/>
              </a:rPr>
              <a:t>my_sin</a:t>
            </a:r>
            <a:r>
              <a:rPr lang="en-CA" dirty="0">
                <a:solidFill>
                  <a:prstClr val="black"/>
                </a:solidFill>
              </a:rPr>
              <a:t> taking an </a:t>
            </a:r>
            <a:r>
              <a:rPr lang="en-CA" dirty="0" err="1">
                <a:solidFill>
                  <a:prstClr val="black"/>
                </a:solidFill>
                <a:latin typeface="Consolas" panose="020B0609020204030204" pitchFamily="49" charset="0"/>
                <a:cs typeface="Consolas" panose="020B0609020204030204" pitchFamily="49" charset="0"/>
              </a:rPr>
              <a:t>int</a:t>
            </a:r>
            <a:r>
              <a:rPr lang="en-CA" dirty="0">
                <a:solidFill>
                  <a:prstClr val="black"/>
                </a:solidFill>
              </a:rPr>
              <a:t>,</a:t>
            </a:r>
          </a:p>
          <a:p>
            <a:pPr marL="0" lvl="0" indent="0">
              <a:buNone/>
            </a:pPr>
            <a:r>
              <a:rPr lang="en-CA" dirty="0">
                <a:solidFill>
                  <a:prstClr val="black"/>
                </a:solidFill>
              </a:rPr>
              <a:t>	but it’s looking for a </a:t>
            </a:r>
            <a:r>
              <a:rPr lang="en-CA" dirty="0" err="1">
                <a:solidFill>
                  <a:prstClr val="black"/>
                </a:solidFill>
                <a:latin typeface="Consolas" panose="020B0609020204030204" pitchFamily="49" charset="0"/>
                <a:cs typeface="Consolas" panose="020B0609020204030204" pitchFamily="49" charset="0"/>
              </a:rPr>
              <a:t>my_sin</a:t>
            </a:r>
            <a:r>
              <a:rPr lang="en-CA" dirty="0">
                <a:solidFill>
                  <a:prstClr val="black"/>
                </a:solidFill>
              </a:rPr>
              <a:t> taking a </a:t>
            </a:r>
            <a:r>
              <a:rPr lang="en-CA" dirty="0">
                <a:solidFill>
                  <a:prstClr val="black"/>
                </a:solidFill>
                <a:latin typeface="Consolas" panose="020B0609020204030204" pitchFamily="49" charset="0"/>
                <a:cs typeface="Consolas" panose="020B0609020204030204" pitchFamily="49" charset="0"/>
              </a:rPr>
              <a:t>double</a:t>
            </a:r>
          </a:p>
          <a:p>
            <a:pPr marL="57150" indent="0">
              <a:buNone/>
            </a:pPr>
            <a:endParaRPr lang="en-CA" sz="14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441813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16: </a:t>
            </a:r>
            <a:r>
              <a:rPr lang="en-CA" dirty="0">
                <a:cs typeface="Consolas" panose="020B0609020204030204" pitchFamily="49" charset="0"/>
              </a:rPr>
              <a:t>invalid comments</a:t>
            </a:r>
            <a:endParaRPr lang="en-CA" dirty="0">
              <a:solidFill>
                <a:schemeClr val="bg1"/>
              </a:solidFill>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a:t>Suppose you accidentally used  </a:t>
            </a:r>
            <a:r>
              <a:rPr lang="en-CA" dirty="0">
                <a:latin typeface="Consolas" panose="020B0609020204030204" pitchFamily="49" charset="0"/>
                <a:cs typeface="Consolas" panose="020B0609020204030204" pitchFamily="49" charset="0"/>
              </a:rPr>
              <a:t>/</a:t>
            </a:r>
            <a:r>
              <a:rPr lang="en-CA" dirty="0"/>
              <a:t> for a comment:</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This uses a Taylor series approximation of sin(x)</a:t>
            </a:r>
            <a:endParaRPr lang="sv-SE" dirty="0">
              <a:latin typeface="Consolas" panose="020B0609020204030204" pitchFamily="49" charset="0"/>
              <a:cs typeface="Consolas" panose="020B0609020204030204" pitchFamily="49" charset="0"/>
            </a:endParaRPr>
          </a:p>
          <a:p>
            <a:pPr marL="800100" lvl="2" indent="0">
              <a:buNone/>
            </a:pPr>
            <a:endParaRPr lang="en-CA" dirty="0"/>
          </a:p>
          <a:p>
            <a:r>
              <a:rPr lang="en-CA" dirty="0"/>
              <a:t>The error message is less clear: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(double)':</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example.cpp:16:5</a:t>
            </a:r>
            <a:r>
              <a:rPr lang="en-CA" sz="1200" dirty="0">
                <a:latin typeface="Consolas" panose="020B0609020204030204" pitchFamily="49" charset="0"/>
                <a:cs typeface="Consolas" panose="020B0609020204030204" pitchFamily="49" charset="0"/>
              </a:rPr>
              <a:t>: error: expected primary-expression before '/' token</a:t>
            </a:r>
          </a:p>
          <a:p>
            <a:pPr marL="457200" lvl="1" indent="0">
              <a:buNone/>
            </a:pPr>
            <a:r>
              <a:rPr lang="en-CA" sz="1200" dirty="0">
                <a:latin typeface="Consolas" panose="020B0609020204030204" pitchFamily="49" charset="0"/>
                <a:cs typeface="Consolas" panose="020B0609020204030204" pitchFamily="49" charset="0"/>
              </a:rPr>
              <a:t>     / This uses a Taylor series approximation of sin(x)</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example.cpp:16:7</a:t>
            </a:r>
            <a:r>
              <a:rPr lang="en-CA" sz="1200" dirty="0">
                <a:latin typeface="Consolas" panose="020B0609020204030204" pitchFamily="49" charset="0"/>
                <a:cs typeface="Consolas" panose="020B0609020204030204" pitchFamily="49" charset="0"/>
              </a:rPr>
              <a:t>: error: 'This' was not declared in this scope</a:t>
            </a:r>
          </a:p>
          <a:p>
            <a:pPr marL="457200" lvl="1" indent="0">
              <a:buNone/>
            </a:pPr>
            <a:r>
              <a:rPr lang="en-CA" sz="1200" dirty="0">
                <a:latin typeface="Consolas" panose="020B0609020204030204" pitchFamily="49" charset="0"/>
                <a:cs typeface="Consolas" panose="020B0609020204030204" pitchFamily="49" charset="0"/>
              </a:rPr>
              <a:t>     / This uses a Taylor series approximation of sin(x)</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example.cpp:16:12</a:t>
            </a:r>
            <a:r>
              <a:rPr lang="en-CA" sz="1200" dirty="0">
                <a:latin typeface="Consolas" panose="020B0609020204030204" pitchFamily="49" charset="0"/>
                <a:cs typeface="Consolas" panose="020B0609020204030204" pitchFamily="49" charset="0"/>
              </a:rPr>
              <a:t>: error: expected ';' before 'uses'</a:t>
            </a:r>
          </a:p>
          <a:p>
            <a:pPr marL="457200" lvl="1" indent="0">
              <a:buNone/>
            </a:pPr>
            <a:r>
              <a:rPr lang="en-CA" sz="1200" dirty="0">
                <a:latin typeface="Consolas" panose="020B0609020204030204" pitchFamily="49" charset="0"/>
                <a:cs typeface="Consolas" panose="020B0609020204030204" pitchFamily="49" charset="0"/>
              </a:rPr>
              <a:t>     / This uses a Taylor series approximation of sin(x)</a:t>
            </a:r>
          </a:p>
          <a:p>
            <a:pPr marL="457200" lvl="1" indent="0">
              <a:buNone/>
            </a:pPr>
            <a:r>
              <a:rPr lang="en-CA" sz="1200" dirty="0">
                <a:latin typeface="Consolas" panose="020B0609020204030204" pitchFamily="49" charset="0"/>
                <a:cs typeface="Consolas" panose="020B0609020204030204" pitchFamily="49" charset="0"/>
              </a:rPr>
              <a:t>            ^</a:t>
            </a:r>
          </a:p>
          <a:p>
            <a:pPr marL="400050"/>
            <a:r>
              <a:rPr lang="en-CA" dirty="0">
                <a:solidFill>
                  <a:prstClr val="black"/>
                </a:solidFill>
              </a:rPr>
              <a:t>The compiler is interpreting the </a:t>
            </a:r>
            <a:r>
              <a:rPr lang="en-CA" dirty="0">
                <a:solidFill>
                  <a:prstClr val="black"/>
                </a:solidFill>
                <a:latin typeface="Consolas" panose="020B0609020204030204" pitchFamily="49" charset="0"/>
                <a:cs typeface="Consolas" panose="020B0609020204030204" pitchFamily="49" charset="0"/>
              </a:rPr>
              <a:t>/</a:t>
            </a:r>
            <a:r>
              <a:rPr lang="en-CA" dirty="0">
                <a:solidFill>
                  <a:prstClr val="black"/>
                </a:solidFill>
              </a:rPr>
              <a:t> as a division sign</a:t>
            </a:r>
          </a:p>
          <a:p>
            <a:pPr marL="800100" lvl="1"/>
            <a:r>
              <a:rPr lang="en-CA" dirty="0">
                <a:solidFill>
                  <a:prstClr val="black"/>
                </a:solidFill>
              </a:rPr>
              <a:t>As division is a binary operator, it needs a left operand</a:t>
            </a:r>
          </a:p>
        </p:txBody>
      </p:sp>
    </p:spTree>
    <p:custDataLst>
      <p:tags r:id="rId1"/>
    </p:custDataLst>
    <p:extLst>
      <p:ext uri="{BB962C8B-B14F-4D97-AF65-F5344CB8AC3E}">
        <p14:creationId xmlns:p14="http://schemas.microsoft.com/office/powerpoint/2010/main" val="374444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17: </a:t>
            </a:r>
            <a:r>
              <a:rPr lang="en-CA" dirty="0">
                <a:cs typeface="Consolas" panose="020B0609020204030204" pitchFamily="49" charset="0"/>
              </a:rPr>
              <a:t>unmatched opening parenthesis</a:t>
            </a:r>
            <a:endParaRPr lang="en-CA" dirty="0">
              <a:solidFill>
                <a:schemeClr val="bg1"/>
              </a:solidFill>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a:t>Suppose you forget a closing parenthesis:</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return  ((-0.00019841269841269841*x*x</a:t>
            </a:r>
          </a:p>
          <a:p>
            <a:pPr marL="800100" lvl="2" indent="0">
              <a:buNone/>
            </a:pPr>
            <a:r>
              <a:rPr lang="en-CA" dirty="0">
                <a:latin typeface="Consolas" panose="020B0609020204030204" pitchFamily="49" charset="0"/>
                <a:cs typeface="Consolas" panose="020B0609020204030204" pitchFamily="49" charset="0"/>
              </a:rPr>
              <a:t>        + 0.0083333333333333333 *x*x</a:t>
            </a:r>
          </a:p>
          <a:p>
            <a:pPr marL="800100" lvl="2" indent="0">
              <a:buNone/>
            </a:pPr>
            <a:r>
              <a:rPr lang="en-CA" dirty="0">
                <a:latin typeface="Consolas" panose="020B0609020204030204" pitchFamily="49" charset="0"/>
                <a:cs typeface="Consolas" panose="020B0609020204030204" pitchFamily="49" charset="0"/>
              </a:rPr>
              <a:t>        - 0.16666666666666667)*x*x + 1.0;</a:t>
            </a:r>
          </a:p>
          <a:p>
            <a:pPr marL="800100" lvl="2" indent="0">
              <a:buNone/>
            </a:pPr>
            <a:endParaRPr lang="en-CA" dirty="0"/>
          </a:p>
          <a:p>
            <a:r>
              <a:rPr lang="en-CA" dirty="0"/>
              <a:t>Its suggesting you add a closing parenthesis, but in the wrong location: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(double)':</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example.cpp:19:45</a:t>
            </a:r>
            <a:r>
              <a:rPr lang="en-CA" sz="1200" dirty="0">
                <a:latin typeface="Consolas" panose="020B0609020204030204" pitchFamily="49" charset="0"/>
                <a:cs typeface="Consolas" panose="020B0609020204030204" pitchFamily="49" charset="0"/>
              </a:rPr>
              <a:t>: error: expected '</a:t>
            </a:r>
            <a:r>
              <a:rPr lang="en-CA" sz="1200" b="1" dirty="0">
                <a:solidFill>
                  <a:srgbClr val="FF0000"/>
                </a:solidFill>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before '</a:t>
            </a:r>
            <a:r>
              <a:rPr lang="en-CA" sz="1200" b="1" dirty="0">
                <a:solidFill>
                  <a:srgbClr val="FF0000"/>
                </a:solidFill>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token</a:t>
            </a:r>
          </a:p>
          <a:p>
            <a:pPr marL="457200" lvl="1" indent="0">
              <a:buNone/>
            </a:pPr>
            <a:r>
              <a:rPr lang="en-CA" sz="1200" dirty="0">
                <a:latin typeface="Consolas" panose="020B0609020204030204" pitchFamily="49" charset="0"/>
                <a:cs typeface="Consolas" panose="020B0609020204030204" pitchFamily="49" charset="0"/>
              </a:rPr>
              <a:t>             - 0.16666666666666667)*x*x + 1.0</a:t>
            </a:r>
            <a:r>
              <a:rPr lang="en-CA" sz="1200" b="1" dirty="0">
                <a:solidFill>
                  <a:srgbClr val="FF0000"/>
                </a:solidFill>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3138206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17: </a:t>
            </a:r>
            <a:r>
              <a:rPr lang="en-CA" dirty="0">
                <a:cs typeface="Consolas" panose="020B0609020204030204" pitchFamily="49" charset="0"/>
              </a:rPr>
              <a:t>unmatched closing parenthesis</a:t>
            </a:r>
            <a:endParaRPr lang="en-CA" dirty="0">
              <a:solidFill>
                <a:schemeClr val="bg1"/>
              </a:solidFill>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a:t>Suppose you forgot an opening parenthesis:</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return  (-0.00019841269841269841*x*x</a:t>
            </a:r>
          </a:p>
          <a:p>
            <a:pPr marL="800100" lvl="2" indent="0">
              <a:buNone/>
            </a:pPr>
            <a:r>
              <a:rPr lang="en-CA" dirty="0">
                <a:latin typeface="Consolas" panose="020B0609020204030204" pitchFamily="49" charset="0"/>
                <a:cs typeface="Consolas" panose="020B0609020204030204" pitchFamily="49" charset="0"/>
              </a:rPr>
              <a:t>        + 0.0083333333333333333)*x*x</a:t>
            </a:r>
          </a:p>
          <a:p>
            <a:pPr marL="800100" lvl="2" indent="0">
              <a:buNone/>
            </a:pPr>
            <a:r>
              <a:rPr lang="en-CA" dirty="0">
                <a:latin typeface="Consolas" panose="020B0609020204030204" pitchFamily="49" charset="0"/>
                <a:cs typeface="Consolas" panose="020B0609020204030204" pitchFamily="49" charset="0"/>
              </a:rPr>
              <a:t>        - 0.16666666666666667)*x*x + 1.0;</a:t>
            </a:r>
            <a:endParaRPr lang="sv-SE" dirty="0">
              <a:latin typeface="Consolas" panose="020B0609020204030204" pitchFamily="49" charset="0"/>
              <a:cs typeface="Consolas" panose="020B0609020204030204" pitchFamily="49" charset="0"/>
            </a:endParaRPr>
          </a:p>
          <a:p>
            <a:pPr marL="800100" lvl="2" indent="0">
              <a:buNone/>
            </a:pPr>
            <a:endParaRPr lang="en-CA" dirty="0"/>
          </a:p>
          <a:p>
            <a:r>
              <a:rPr lang="en-CA" dirty="0"/>
              <a:t>The error message suggests the statement ends after the 7: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(double)':</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example.cpp:19:34</a:t>
            </a:r>
            <a:r>
              <a:rPr lang="en-CA" sz="1200" dirty="0">
                <a:latin typeface="Consolas" panose="020B0609020204030204" pitchFamily="49" charset="0"/>
                <a:cs typeface="Consolas" panose="020B0609020204030204" pitchFamily="49" charset="0"/>
              </a:rPr>
              <a:t>: error: expected ';' before ')' token</a:t>
            </a:r>
          </a:p>
          <a:p>
            <a:pPr marL="457200" lvl="1" indent="0">
              <a:buNone/>
            </a:pPr>
            <a:r>
              <a:rPr lang="en-CA" sz="1200" dirty="0">
                <a:latin typeface="Consolas" panose="020B0609020204030204" pitchFamily="49" charset="0"/>
                <a:cs typeface="Consolas" panose="020B0609020204030204" pitchFamily="49" charset="0"/>
              </a:rPr>
              <a:t>             - 0.16666666666666667)*x*x + 1.0;</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example.cpp:19:34</a:t>
            </a:r>
            <a:r>
              <a:rPr lang="en-CA" sz="1200" dirty="0">
                <a:latin typeface="Consolas" panose="020B0609020204030204" pitchFamily="49" charset="0"/>
                <a:cs typeface="Consolas" panose="020B0609020204030204" pitchFamily="49" charset="0"/>
              </a:rPr>
              <a:t>: error: expected primary-expression before ')' token</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example.cpp:19:34</a:t>
            </a:r>
            <a:r>
              <a:rPr lang="en-CA" sz="1200" dirty="0">
                <a:latin typeface="Consolas" panose="020B0609020204030204" pitchFamily="49" charset="0"/>
                <a:cs typeface="Consolas" panose="020B0609020204030204" pitchFamily="49" charset="0"/>
              </a:rPr>
              <a:t>: error: expected ';' before ')' token</a:t>
            </a:r>
          </a:p>
          <a:p>
            <a:pPr marL="457200" lvl="1" indent="0">
              <a:buNone/>
            </a:pPr>
            <a:endParaRPr lang="en-CA" sz="1200" dirty="0">
              <a:latin typeface="Consolas" panose="020B0609020204030204" pitchFamily="49" charset="0"/>
              <a:cs typeface="Consolas" panose="020B0609020204030204" pitchFamily="49" charset="0"/>
            </a:endParaRPr>
          </a:p>
          <a:p>
            <a:pPr marL="800100" lvl="1"/>
            <a:r>
              <a:rPr lang="en-CA" dirty="0">
                <a:solidFill>
                  <a:prstClr val="black"/>
                </a:solidFill>
              </a:rPr>
              <a:t>The suggestion is wrong, but the compiler doesn’t know your intentions</a:t>
            </a:r>
            <a:endParaRPr lang="en-CA" sz="1200" dirty="0">
              <a:latin typeface="Consolas" panose="020B0609020204030204" pitchFamily="49" charset="0"/>
              <a:cs typeface="Consolas" panose="020B0609020204030204" pitchFamily="49" charset="0"/>
            </a:endParaRPr>
          </a:p>
        </p:txBody>
      </p:sp>
      <p:sp>
        <p:nvSpPr>
          <p:cNvPr id="5" name="Oval 4"/>
          <p:cNvSpPr/>
          <p:nvPr/>
        </p:nvSpPr>
        <p:spPr>
          <a:xfrm>
            <a:off x="2528882" y="3658471"/>
            <a:ext cx="33123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233360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17: </a:t>
            </a:r>
            <a:r>
              <a:rPr lang="en-CA" dirty="0">
                <a:cs typeface="Consolas" panose="020B0609020204030204" pitchFamily="49" charset="0"/>
              </a:rPr>
              <a:t>unknown identifiers</a:t>
            </a:r>
            <a:endParaRPr lang="en-CA" dirty="0">
              <a:solidFill>
                <a:schemeClr val="bg1"/>
              </a:solidFill>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a:t>Suppose you forgot the </a:t>
            </a:r>
            <a:r>
              <a:rPr lang="en-CA" dirty="0">
                <a:latin typeface="Consolas" panose="020B0609020204030204" pitchFamily="49" charset="0"/>
                <a:cs typeface="Consolas" panose="020B0609020204030204" pitchFamily="49" charset="0"/>
              </a:rPr>
              <a:t>*</a:t>
            </a:r>
            <a:r>
              <a:rPr lang="en-CA" dirty="0"/>
              <a:t> and used juxtaposition for multiplication:</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return ((-0.00019841269841269841*</a:t>
            </a:r>
            <a:r>
              <a:rPr lang="en-CA" dirty="0">
                <a:solidFill>
                  <a:srgbClr val="FF0000"/>
                </a:solidFill>
                <a:latin typeface="Consolas" panose="020B0609020204030204" pitchFamily="49" charset="0"/>
                <a:cs typeface="Consolas" panose="020B0609020204030204" pitchFamily="49" charset="0"/>
              </a:rPr>
              <a:t>xx</a:t>
            </a:r>
          </a:p>
          <a:p>
            <a:pPr marL="800100" lvl="2" indent="0">
              <a:buNone/>
            </a:pPr>
            <a:r>
              <a:rPr lang="en-CA" dirty="0">
                <a:latin typeface="Consolas" panose="020B0609020204030204" pitchFamily="49" charset="0"/>
                <a:cs typeface="Consolas" panose="020B0609020204030204" pitchFamily="49" charset="0"/>
              </a:rPr>
              <a:t>        + 0.0083333333333333333)*x*x</a:t>
            </a:r>
          </a:p>
          <a:p>
            <a:pPr marL="800100" lvl="2" indent="0">
              <a:buNone/>
            </a:pPr>
            <a:r>
              <a:rPr lang="en-CA" dirty="0">
                <a:latin typeface="Consolas" panose="020B0609020204030204" pitchFamily="49" charset="0"/>
                <a:cs typeface="Consolas" panose="020B0609020204030204" pitchFamily="49" charset="0"/>
              </a:rPr>
              <a:t>        - 0.16666666666666667)*x*x + 1.0;</a:t>
            </a:r>
          </a:p>
          <a:p>
            <a:pPr marL="800100" lvl="2" indent="0">
              <a:buNone/>
            </a:pPr>
            <a:endParaRPr lang="sv-SE" dirty="0">
              <a:latin typeface="Consolas" panose="020B0609020204030204" pitchFamily="49" charset="0"/>
              <a:cs typeface="Consolas" panose="020B0609020204030204" pitchFamily="49" charset="0"/>
            </a:endParaRPr>
          </a:p>
          <a:p>
            <a:r>
              <a:rPr lang="en-CA" dirty="0"/>
              <a:t>The error message says nothing about the missing </a:t>
            </a:r>
            <a:r>
              <a:rPr lang="en-CA" dirty="0">
                <a:latin typeface="Consolas" panose="020B0609020204030204" pitchFamily="49" charset="0"/>
                <a:cs typeface="Consolas" panose="020B0609020204030204" pitchFamily="49" charset="0"/>
              </a:rPr>
              <a:t>*</a:t>
            </a:r>
            <a:r>
              <a:rPr lang="en-CA" dirty="0"/>
              <a:t>; instead: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(double)':</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example.cpp:17:38</a:t>
            </a:r>
            <a:r>
              <a:rPr lang="en-CA" sz="1200" dirty="0">
                <a:latin typeface="Consolas" panose="020B0609020204030204" pitchFamily="49" charset="0"/>
                <a:cs typeface="Consolas" panose="020B0609020204030204" pitchFamily="49" charset="0"/>
              </a:rPr>
              <a:t>: error: '</a:t>
            </a:r>
            <a:r>
              <a:rPr lang="en-CA" sz="1200" b="1" dirty="0">
                <a:solidFill>
                  <a:srgbClr val="FF0000"/>
                </a:solidFill>
                <a:latin typeface="Consolas" panose="020B0609020204030204" pitchFamily="49" charset="0"/>
                <a:cs typeface="Consolas" panose="020B0609020204030204" pitchFamily="49" charset="0"/>
              </a:rPr>
              <a:t>xx</a:t>
            </a:r>
            <a:r>
              <a:rPr lang="en-CA" sz="1200" dirty="0">
                <a:latin typeface="Consolas" panose="020B0609020204030204" pitchFamily="49" charset="0"/>
                <a:cs typeface="Consolas" panose="020B0609020204030204" pitchFamily="49" charset="0"/>
              </a:rPr>
              <a:t>' was not declared in this scope</a:t>
            </a:r>
          </a:p>
          <a:p>
            <a:pPr marL="457200" lvl="1" indent="0">
              <a:buNone/>
            </a:pPr>
            <a:r>
              <a:rPr lang="en-CA" sz="1200" dirty="0">
                <a:latin typeface="Consolas" panose="020B0609020204030204" pitchFamily="49" charset="0"/>
                <a:cs typeface="Consolas" panose="020B0609020204030204" pitchFamily="49" charset="0"/>
              </a:rPr>
              <a:t>     return ((-0.00019841269841269841*</a:t>
            </a:r>
            <a:r>
              <a:rPr lang="en-CA" sz="1200" b="1" dirty="0">
                <a:solidFill>
                  <a:srgbClr val="FF0000"/>
                </a:solidFill>
                <a:latin typeface="Consolas" panose="020B0609020204030204" pitchFamily="49" charset="0"/>
                <a:cs typeface="Consolas" panose="020B0609020204030204" pitchFamily="49" charset="0"/>
              </a:rPr>
              <a:t>xx</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endParaRPr lang="en-CA" sz="1200" dirty="0">
              <a:latin typeface="Consolas" panose="020B0609020204030204" pitchFamily="49" charset="0"/>
              <a:cs typeface="Consolas" panose="020B0609020204030204" pitchFamily="49" charset="0"/>
            </a:endParaRPr>
          </a:p>
          <a:p>
            <a:pPr marL="800100" lvl="1"/>
            <a:r>
              <a:rPr lang="en-CA" dirty="0">
                <a:solidFill>
                  <a:prstClr val="black"/>
                </a:solidFill>
              </a:rPr>
              <a:t>Its just saying: “I have no clue what </a:t>
            </a:r>
            <a:r>
              <a:rPr lang="en-CA" dirty="0">
                <a:solidFill>
                  <a:prstClr val="black"/>
                </a:solidFill>
                <a:latin typeface="Consolas" panose="020B0609020204030204" pitchFamily="49" charset="0"/>
                <a:cs typeface="Consolas" panose="020B0609020204030204" pitchFamily="49" charset="0"/>
              </a:rPr>
              <a:t>'xx'</a:t>
            </a:r>
            <a:r>
              <a:rPr lang="en-CA" dirty="0">
                <a:solidFill>
                  <a:prstClr val="black"/>
                </a:solidFill>
              </a:rPr>
              <a:t> is…”</a:t>
            </a:r>
            <a:endParaRPr lang="en-CA" sz="12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1816009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17: </a:t>
            </a:r>
            <a:r>
              <a:rPr lang="en-CA" dirty="0">
                <a:cs typeface="Consolas" panose="020B0609020204030204" pitchFamily="49" charset="0"/>
              </a:rPr>
              <a:t>space for multiplication</a:t>
            </a:r>
            <a:endParaRPr lang="en-CA" dirty="0">
              <a:solidFill>
                <a:schemeClr val="bg1"/>
              </a:solidFill>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a:t>Suppose you forgot the </a:t>
            </a:r>
            <a:r>
              <a:rPr lang="en-CA" dirty="0">
                <a:latin typeface="Consolas" panose="020B0609020204030204" pitchFamily="49" charset="0"/>
                <a:cs typeface="Consolas" panose="020B0609020204030204" pitchFamily="49" charset="0"/>
              </a:rPr>
              <a:t>*</a:t>
            </a:r>
            <a:r>
              <a:rPr lang="en-CA" dirty="0"/>
              <a:t> and used a space:</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return ((-0.00019841269841269841*</a:t>
            </a:r>
            <a:r>
              <a:rPr lang="en-CA" dirty="0">
                <a:solidFill>
                  <a:srgbClr val="FF0000"/>
                </a:solidFill>
                <a:latin typeface="Consolas" panose="020B0609020204030204" pitchFamily="49" charset="0"/>
                <a:cs typeface="Consolas" panose="020B0609020204030204" pitchFamily="49" charset="0"/>
              </a:rPr>
              <a:t>x </a:t>
            </a:r>
            <a:r>
              <a:rPr lang="en-CA" dirty="0" err="1">
                <a:solidFill>
                  <a:srgbClr val="FF0000"/>
                </a:solidFill>
                <a:latin typeface="Consolas" panose="020B0609020204030204" pitchFamily="49" charset="0"/>
                <a:cs typeface="Consolas" panose="020B0609020204030204" pitchFamily="49" charset="0"/>
              </a:rPr>
              <a:t>x</a:t>
            </a:r>
            <a:endParaRPr lang="en-CA" dirty="0">
              <a:solidFill>
                <a:srgbClr val="FF0000"/>
              </a:solidFill>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+ 0.0083333333333333333)*x*x</a:t>
            </a:r>
          </a:p>
          <a:p>
            <a:pPr marL="800100" lvl="2" indent="0">
              <a:buNone/>
            </a:pPr>
            <a:r>
              <a:rPr lang="en-CA" dirty="0">
                <a:latin typeface="Consolas" panose="020B0609020204030204" pitchFamily="49" charset="0"/>
                <a:cs typeface="Consolas" panose="020B0609020204030204" pitchFamily="49" charset="0"/>
              </a:rPr>
              <a:t>        - 0.16666666666666667)*x*x + 1.0;</a:t>
            </a:r>
          </a:p>
          <a:p>
            <a:pPr marL="800100" lvl="2" indent="0">
              <a:buNone/>
            </a:pPr>
            <a:endParaRPr lang="sv-SE" dirty="0">
              <a:latin typeface="Consolas" panose="020B0609020204030204" pitchFamily="49" charset="0"/>
              <a:cs typeface="Consolas" panose="020B0609020204030204" pitchFamily="49" charset="0"/>
            </a:endParaRPr>
          </a:p>
          <a:p>
            <a:r>
              <a:rPr lang="en-CA" dirty="0"/>
              <a:t>The error message is a little unhelpful: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(double)':</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example.cpp:17:40</a:t>
            </a:r>
            <a:r>
              <a:rPr lang="en-CA" sz="1200" dirty="0">
                <a:latin typeface="Consolas" panose="020B0609020204030204" pitchFamily="49" charset="0"/>
                <a:cs typeface="Consolas" panose="020B0609020204030204" pitchFamily="49" charset="0"/>
              </a:rPr>
              <a:t>: error: expected ')' before 'x'</a:t>
            </a:r>
          </a:p>
          <a:p>
            <a:pPr marL="457200" lvl="1" indent="0">
              <a:buNone/>
            </a:pPr>
            <a:r>
              <a:rPr lang="en-CA" sz="1200" dirty="0">
                <a:latin typeface="Consolas" panose="020B0609020204030204" pitchFamily="49" charset="0"/>
                <a:cs typeface="Consolas" panose="020B0609020204030204" pitchFamily="49" charset="0"/>
              </a:rPr>
              <a:t>     return ((-0.00019841269841269841*x </a:t>
            </a:r>
            <a:r>
              <a:rPr lang="en-CA" sz="1200" dirty="0" err="1">
                <a:latin typeface="Consolas" panose="020B0609020204030204" pitchFamily="49" charset="0"/>
                <a:cs typeface="Consolas" panose="020B0609020204030204" pitchFamily="49" charset="0"/>
              </a:rPr>
              <a:t>x</a:t>
            </a:r>
            <a:endParaRPr lang="en-CA" sz="1200" dirty="0">
              <a:latin typeface="Consolas" panose="020B0609020204030204" pitchFamily="49" charset="0"/>
              <a:cs typeface="Consolas" panose="020B0609020204030204" pitchFamily="49" charset="0"/>
            </a:endParaRP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example.cpp:19:45</a:t>
            </a:r>
            <a:r>
              <a:rPr lang="en-CA" sz="1200" dirty="0">
                <a:latin typeface="Consolas" panose="020B0609020204030204" pitchFamily="49" charset="0"/>
                <a:cs typeface="Consolas" panose="020B0609020204030204" pitchFamily="49" charset="0"/>
              </a:rPr>
              <a:t>: error: expected ')' before ';' token</a:t>
            </a:r>
          </a:p>
          <a:p>
            <a:pPr marL="457200" lvl="1" indent="0">
              <a:buNone/>
            </a:pPr>
            <a:r>
              <a:rPr lang="en-CA" sz="1200" dirty="0">
                <a:latin typeface="Consolas" panose="020B0609020204030204" pitchFamily="49" charset="0"/>
                <a:cs typeface="Consolas" panose="020B0609020204030204" pitchFamily="49" charset="0"/>
              </a:rPr>
              <a:t>             - 0.16666666666666667)*x*x + 1.0;</a:t>
            </a:r>
          </a:p>
          <a:p>
            <a:pPr marL="457200" lvl="1" indent="0">
              <a:buNone/>
            </a:pPr>
            <a:r>
              <a:rPr lang="en-CA" sz="1200" dirty="0">
                <a:latin typeface="Consolas" panose="020B0609020204030204" pitchFamily="49" charset="0"/>
                <a:cs typeface="Consolas" panose="020B0609020204030204" pitchFamily="49" charset="0"/>
              </a:rPr>
              <a:t>                                             ^</a:t>
            </a:r>
          </a:p>
          <a:p>
            <a:pPr marL="800100" lvl="1"/>
            <a:r>
              <a:rPr lang="en-CA" dirty="0">
                <a:solidFill>
                  <a:prstClr val="black"/>
                </a:solidFill>
              </a:rPr>
              <a:t>It suggests there should be a closing parenthesis after the first </a:t>
            </a:r>
            <a:r>
              <a:rPr lang="en-CA" dirty="0">
                <a:solidFill>
                  <a:prstClr val="black"/>
                </a:solidFill>
                <a:latin typeface="Consolas" panose="020B0609020204030204" pitchFamily="49" charset="0"/>
                <a:cs typeface="Consolas" panose="020B0609020204030204" pitchFamily="49" charset="0"/>
              </a:rPr>
              <a:t>'x'</a:t>
            </a:r>
          </a:p>
          <a:p>
            <a:pPr marL="1200150" lvl="2"/>
            <a:r>
              <a:rPr lang="en-CA" dirty="0">
                <a:solidFill>
                  <a:prstClr val="black"/>
                </a:solidFill>
              </a:rPr>
              <a:t>After this, the second error message is confusing</a:t>
            </a:r>
          </a:p>
          <a:p>
            <a:pPr marL="800100" lvl="1"/>
            <a:endParaRPr lang="en-CA" sz="12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3136154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17: </a:t>
            </a:r>
            <a:r>
              <a:rPr lang="en-CA" dirty="0">
                <a:cs typeface="Consolas" panose="020B0609020204030204" pitchFamily="49" charset="0"/>
              </a:rPr>
              <a:t>unmatched braces</a:t>
            </a:r>
            <a:endParaRPr lang="en-CA" dirty="0">
              <a:solidFill>
                <a:schemeClr val="bg1"/>
              </a:solidFill>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a:t>Students often forget to close braces at the end of functions:</a:t>
            </a:r>
          </a:p>
          <a:p>
            <a:r>
              <a:rPr lang="en-CA" dirty="0"/>
              <a:t>The error message is very clear: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a:t>
            </a:r>
            <a:r>
              <a:rPr lang="en-CA" sz="1200" b="1" dirty="0">
                <a:solidFill>
                  <a:srgbClr val="FF0000"/>
                </a:solidFill>
                <a:latin typeface="Consolas" panose="020B0609020204030204" pitchFamily="49" charset="0"/>
                <a:cs typeface="Consolas" panose="020B0609020204030204" pitchFamily="49" charset="0"/>
              </a:rPr>
              <a:t>double </a:t>
            </a:r>
            <a:r>
              <a:rPr lang="en-CA" sz="1200" b="1" dirty="0" err="1">
                <a:solidFill>
                  <a:srgbClr val="FF0000"/>
                </a:solidFill>
                <a:latin typeface="Consolas" panose="020B0609020204030204" pitchFamily="49" charset="0"/>
                <a:cs typeface="Consolas" panose="020B0609020204030204" pitchFamily="49" charset="0"/>
              </a:rPr>
              <a:t>my_sin</a:t>
            </a:r>
            <a:r>
              <a:rPr lang="en-CA" sz="1200" b="1" dirty="0">
                <a:solidFill>
                  <a:srgbClr val="FF0000"/>
                </a:solidFill>
                <a:latin typeface="Consolas" panose="020B0609020204030204" pitchFamily="49" charset="0"/>
                <a:cs typeface="Consolas" panose="020B0609020204030204" pitchFamily="49" charset="0"/>
              </a:rPr>
              <a:t>(double)</a:t>
            </a:r>
            <a:r>
              <a:rPr lang="en-CA" sz="1200" dirty="0">
                <a:latin typeface="Consolas" panose="020B0609020204030204" pitchFamily="49" charset="0"/>
                <a:cs typeface="Consolas" panose="020B0609020204030204" pitchFamily="49" charset="0"/>
              </a:rPr>
              <a:t>':</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example.cpp:19:45</a:t>
            </a:r>
            <a:r>
              <a:rPr lang="en-CA" sz="1200" dirty="0">
                <a:latin typeface="Consolas" panose="020B0609020204030204" pitchFamily="49" charset="0"/>
                <a:cs typeface="Consolas" panose="020B0609020204030204" pitchFamily="49" charset="0"/>
              </a:rPr>
              <a:t>: error: expected '</a:t>
            </a:r>
            <a:r>
              <a:rPr lang="en-CA" sz="1200" b="1" dirty="0">
                <a:solidFill>
                  <a:srgbClr val="FF0000"/>
                </a:solidFill>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at end of input</a:t>
            </a:r>
          </a:p>
          <a:p>
            <a:pPr marL="457200" lvl="1" indent="0">
              <a:buNone/>
            </a:pPr>
            <a:r>
              <a:rPr lang="en-CA" sz="1200" dirty="0">
                <a:latin typeface="Consolas" panose="020B0609020204030204" pitchFamily="49" charset="0"/>
                <a:cs typeface="Consolas" panose="020B0609020204030204" pitchFamily="49" charset="0"/>
              </a:rPr>
              <a:t>             - 0.16666666666666667)*x*x + 1.0;</a:t>
            </a:r>
          </a:p>
          <a:p>
            <a:pPr marL="457200" lvl="1" indent="0">
              <a:buNone/>
            </a:pPr>
            <a:r>
              <a:rPr lang="en-US" sz="1200" dirty="0">
                <a:latin typeface="Consolas" panose="020B0609020204030204" pitchFamily="49" charset="0"/>
                <a:cs typeface="Consolas" panose="020B0609020204030204" pitchFamily="49" charset="0"/>
              </a:rPr>
              <a:t>                                             ^</a:t>
            </a:r>
            <a:endParaRPr lang="en-CA" sz="1200" dirty="0">
              <a:latin typeface="Consolas" panose="020B0609020204030204" pitchFamily="49" charset="0"/>
              <a:cs typeface="Consolas" panose="020B0609020204030204" pitchFamily="49" charset="0"/>
            </a:endParaRPr>
          </a:p>
          <a:p>
            <a:pPr marL="457200" lvl="1" indent="0">
              <a:buNone/>
            </a:pPr>
            <a:endParaRPr lang="en-CA" sz="1200" dirty="0">
              <a:latin typeface="Consolas" panose="020B0609020204030204" pitchFamily="49" charset="0"/>
              <a:cs typeface="Consolas" panose="020B0609020204030204" pitchFamily="49" charset="0"/>
            </a:endParaRPr>
          </a:p>
          <a:p>
            <a:pPr marL="400050"/>
            <a:r>
              <a:rPr lang="en-CA" dirty="0">
                <a:solidFill>
                  <a:prstClr val="black"/>
                </a:solidFill>
              </a:rPr>
              <a:t>It’s suggesting you put the closing brace at the end of the line</a:t>
            </a:r>
          </a:p>
          <a:p>
            <a:pPr marL="800100" lvl="1"/>
            <a:r>
              <a:rPr lang="en-CA" dirty="0">
                <a:solidFill>
                  <a:prstClr val="black"/>
                </a:solidFill>
              </a:rPr>
              <a:t>The start of the next line is fine</a:t>
            </a:r>
          </a:p>
        </p:txBody>
      </p:sp>
      <p:sp>
        <p:nvSpPr>
          <p:cNvPr id="5" name="Rectangle 4"/>
          <p:cNvSpPr/>
          <p:nvPr/>
        </p:nvSpPr>
        <p:spPr>
          <a:xfrm>
            <a:off x="1691680" y="4149080"/>
            <a:ext cx="5256584" cy="1015663"/>
          </a:xfrm>
          <a:prstGeom prst="rect">
            <a:avLst/>
          </a:prstGeom>
        </p:spPr>
        <p:txBody>
          <a:bodyPr wrap="square">
            <a:spAutoFit/>
          </a:bodyPr>
          <a:lstStyle/>
          <a:p>
            <a:pPr indent="-114300"/>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 double x ) {</a:t>
            </a:r>
          </a:p>
          <a:p>
            <a:pPr indent="-114300"/>
            <a:r>
              <a:rPr lang="en-CA" sz="1200" dirty="0">
                <a:latin typeface="Consolas" panose="020B0609020204030204" pitchFamily="49" charset="0"/>
                <a:cs typeface="Consolas" panose="020B0609020204030204" pitchFamily="49" charset="0"/>
              </a:rPr>
              <a:t>    // This uses a Taylor series approximation of sin(x)</a:t>
            </a:r>
          </a:p>
          <a:p>
            <a:pPr indent="-114300"/>
            <a:r>
              <a:rPr lang="en-CA" sz="1200" dirty="0">
                <a:latin typeface="Consolas" panose="020B0609020204030204" pitchFamily="49" charset="0"/>
                <a:cs typeface="Consolas" panose="020B0609020204030204" pitchFamily="49" charset="0"/>
              </a:rPr>
              <a:t>    return ((-</a:t>
            </a:r>
            <a:r>
              <a:rPr lang="pt-BR" sz="1200" dirty="0">
                <a:latin typeface="Consolas" panose="020B0609020204030204" pitchFamily="49" charset="0"/>
                <a:cs typeface="Consolas" panose="020B0609020204030204" pitchFamily="49" charset="0"/>
              </a:rPr>
              <a:t>0.00019841269841269841*x*x</a:t>
            </a:r>
          </a:p>
          <a:p>
            <a:pPr indent="-114300"/>
            <a:r>
              <a:rPr lang="pt-BR" sz="1200" dirty="0">
                <a:latin typeface="Consolas" panose="020B0609020204030204" pitchFamily="49" charset="0"/>
                <a:cs typeface="Consolas" panose="020B0609020204030204" pitchFamily="49" charset="0"/>
              </a:rPr>
              <a:t>            + 0.0083333333333333333)*x*x</a:t>
            </a:r>
          </a:p>
          <a:p>
            <a:pPr indent="-114300"/>
            <a:r>
              <a:rPr lang="pt-BR" sz="1200" dirty="0">
                <a:latin typeface="Consolas" panose="020B0609020204030204" pitchFamily="49" charset="0"/>
                <a:cs typeface="Consolas" panose="020B0609020204030204" pitchFamily="49" charset="0"/>
              </a:rPr>
              <a:t>            - 0.16666666666666667)*x*x + 1.0; </a:t>
            </a:r>
            <a:r>
              <a:rPr lang="pt-BR" sz="1200" b="1" dirty="0">
                <a:solidFill>
                  <a:srgbClr val="FF0000"/>
                </a:solidFill>
                <a:latin typeface="Consolas" panose="020B0609020204030204" pitchFamily="49" charset="0"/>
                <a:cs typeface="Consolas" panose="020B0609020204030204" pitchFamily="49" charset="0"/>
              </a:rPr>
              <a:t>}</a:t>
            </a:r>
            <a:endParaRPr lang="en-CA" b="1" dirty="0">
              <a:solidFill>
                <a:srgbClr val="FF0000"/>
              </a:solidFill>
            </a:endParaRPr>
          </a:p>
        </p:txBody>
      </p:sp>
    </p:spTree>
    <p:extLst>
      <p:ext uri="{BB962C8B-B14F-4D97-AF65-F5344CB8AC3E}">
        <p14:creationId xmlns:p14="http://schemas.microsoft.com/office/powerpoint/2010/main" val="789992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CA" dirty="0"/>
              <a:t>Understand that some mistakes lead to code that cannot be compiled</a:t>
            </a:r>
          </a:p>
          <a:p>
            <a:pPr lvl="1"/>
            <a:r>
              <a:rPr lang="en-CA" dirty="0"/>
              <a:t>Understand the compiler makes attempts to point out where the issue is</a:t>
            </a:r>
          </a:p>
          <a:p>
            <a:pPr lvl="2"/>
            <a:r>
              <a:rPr lang="en-CA" dirty="0"/>
              <a:t>It may be wrong…</a:t>
            </a:r>
          </a:p>
          <a:p>
            <a:pPr lvl="1"/>
            <a:r>
              <a:rPr lang="en-CA" dirty="0"/>
              <a:t>Know to always try to fix the first compile-time error first</a:t>
            </a:r>
          </a:p>
          <a:p>
            <a:pPr lvl="2"/>
            <a:r>
              <a:rPr lang="en-CA" dirty="0"/>
              <a:t>That may fix subsequent errors</a:t>
            </a:r>
          </a:p>
        </p:txBody>
      </p:sp>
    </p:spTree>
    <p:extLst>
      <p:ext uri="{BB962C8B-B14F-4D97-AF65-F5344CB8AC3E}">
        <p14:creationId xmlns:p14="http://schemas.microsoft.com/office/powerpoint/2010/main" val="3446543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	Wikipedia</a:t>
            </a:r>
          </a:p>
          <a:p>
            <a:pPr marL="0" indent="0">
              <a:buNone/>
            </a:pPr>
            <a:r>
              <a:rPr lang="en-CA" sz="1800" dirty="0"/>
              <a:t>	</a:t>
            </a:r>
            <a:r>
              <a:rPr lang="en-CA" sz="1800" dirty="0">
                <a:hlinkClick r:id="rId2"/>
              </a:rPr>
              <a:t>https://en.wikipedia.org/wiki/Compilation_error</a:t>
            </a:r>
            <a:r>
              <a:rPr lang="en-CA" sz="1800" dirty="0"/>
              <a:t> </a:t>
            </a:r>
          </a:p>
          <a:p>
            <a:pPr marL="0" indent="0">
              <a:buNone/>
            </a:pPr>
            <a:r>
              <a:rPr lang="en-US" sz="1800" dirty="0"/>
              <a:t>[2]	cplusplus.com: list of preprocessing directives</a:t>
            </a:r>
          </a:p>
          <a:p>
            <a:pPr marL="0" indent="0">
              <a:buNone/>
            </a:pPr>
            <a:r>
              <a:rPr lang="en-US" sz="1800" dirty="0"/>
              <a:t>	</a:t>
            </a:r>
            <a:r>
              <a:rPr lang="en-CA" sz="1800" dirty="0">
                <a:hlinkClick r:id="rId3"/>
              </a:rPr>
              <a:t>http://www.cplusplus.com/doc/tutorial/preprocessor/</a:t>
            </a:r>
            <a:endParaRPr lang="en-CA" sz="1800" dirty="0"/>
          </a:p>
        </p:txBody>
      </p:sp>
    </p:spTree>
    <p:extLst>
      <p:ext uri="{BB962C8B-B14F-4D97-AF65-F5344CB8AC3E}">
        <p14:creationId xmlns:p14="http://schemas.microsoft.com/office/powerpoint/2010/main" val="161543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Compile-time errors</a:t>
            </a:r>
          </a:p>
        </p:txBody>
      </p:sp>
      <p:sp>
        <p:nvSpPr>
          <p:cNvPr id="3" name="Content Placeholder 2"/>
          <p:cNvSpPr>
            <a:spLocks noGrp="1"/>
          </p:cNvSpPr>
          <p:nvPr>
            <p:ph idx="1"/>
          </p:nvPr>
        </p:nvSpPr>
        <p:spPr/>
        <p:txBody>
          <a:bodyPr/>
          <a:lstStyle/>
          <a:p>
            <a:r>
              <a:rPr lang="en-CA" dirty="0"/>
              <a:t>Sometimes, in English, you can say something wrong, but the person listening to you will understand what you meant</a:t>
            </a:r>
          </a:p>
          <a:p>
            <a:pPr lvl="1"/>
            <a:r>
              <a:rPr lang="en-CA" dirty="0"/>
              <a:t>If you’re unlucky, they’ll misunderstand you…</a:t>
            </a:r>
          </a:p>
          <a:p>
            <a:pPr lvl="1"/>
            <a:endParaRPr lang="en-CA" dirty="0"/>
          </a:p>
          <a:p>
            <a:r>
              <a:rPr lang="en-CA" dirty="0"/>
              <a:t>The compiler is not so forgiving: if you enter C++ code that does not make sense within the C++ programming language, the compiler will simply tell you</a:t>
            </a:r>
          </a:p>
          <a:p>
            <a:pPr lvl="1"/>
            <a:r>
              <a:rPr lang="en-CA" dirty="0"/>
              <a:t>Fortunately, it often tries to help you understand what it is confused about</a:t>
            </a:r>
          </a:p>
          <a:p>
            <a:pPr lvl="1"/>
            <a:r>
              <a:rPr lang="en-CA" dirty="0"/>
              <a:t>It will never make assumptions about what you meant; after all, if it “guessed wrong”, you may have the firmware on your pacemaker product malfunctioning with rather catastrophic consequences</a:t>
            </a:r>
          </a:p>
          <a:p>
            <a:pPr lvl="1"/>
            <a:endParaRPr lang="en-CA" dirty="0"/>
          </a:p>
        </p:txBody>
      </p:sp>
    </p:spTree>
    <p:custDataLst>
      <p:tags r:id="rId1"/>
    </p:custDataLst>
    <p:extLst>
      <p:ext uri="{BB962C8B-B14F-4D97-AF65-F5344CB8AC3E}">
        <p14:creationId xmlns:p14="http://schemas.microsoft.com/office/powerpoint/2010/main" val="232857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CA" sz="1800" dirty="0"/>
              <a:t>Proof read by Dr. Thomas </a:t>
            </a:r>
            <a:r>
              <a:rPr lang="en-CA" sz="1800" dirty="0" err="1"/>
              <a:t>McConkey</a:t>
            </a:r>
            <a:r>
              <a:rPr lang="en-CA" sz="1800" dirty="0"/>
              <a:t>.</a:t>
            </a:r>
          </a:p>
          <a:p>
            <a:pPr marL="0" indent="0">
              <a:buNone/>
            </a:pPr>
            <a:r>
              <a:rPr lang="en-CA" sz="1800" dirty="0"/>
              <a:t>Juliette Rocco for pointing out </a:t>
            </a:r>
            <a:r>
              <a:rPr lang="en-CA" sz="1800"/>
              <a:t>its absence.</a:t>
            </a:r>
            <a:endParaRPr lang="en-CA" sz="1800" dirty="0"/>
          </a:p>
        </p:txBody>
      </p:sp>
    </p:spTree>
    <p:extLst>
      <p:ext uri="{BB962C8B-B14F-4D97-AF65-F5344CB8AC3E}">
        <p14:creationId xmlns:p14="http://schemas.microsoft.com/office/powerpoint/2010/main" val="1103924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Compile-time errors</a:t>
            </a:r>
          </a:p>
        </p:txBody>
      </p:sp>
      <p:sp>
        <p:nvSpPr>
          <p:cNvPr id="3" name="Content Placeholder 2"/>
          <p:cNvSpPr>
            <a:spLocks noGrp="1"/>
          </p:cNvSpPr>
          <p:nvPr>
            <p:ph idx="1"/>
          </p:nvPr>
        </p:nvSpPr>
        <p:spPr/>
        <p:txBody>
          <a:bodyPr>
            <a:normAutofit fontScale="92500" lnSpcReduction="10000"/>
          </a:bodyPr>
          <a:lstStyle/>
          <a:p>
            <a:r>
              <a:rPr lang="en-CA" dirty="0">
                <a:cs typeface="Consolas" panose="020B0609020204030204" pitchFamily="49" charset="0"/>
              </a:rPr>
              <a:t>We will take working code, and introduce errors to see how the compiler responds:</a:t>
            </a:r>
          </a:p>
          <a:p>
            <a:pPr marL="800100" lvl="2" indent="0">
              <a:buNone/>
            </a:pPr>
            <a:r>
              <a:rPr lang="en-CA" sz="1200" dirty="0">
                <a:latin typeface="Consolas" panose="020B0609020204030204" pitchFamily="49" charset="0"/>
                <a:cs typeface="Consolas" panose="020B0609020204030204" pitchFamily="49" charset="0"/>
              </a:rPr>
              <a:t>#include &lt;iostream&gt;</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a:latin typeface="Consolas" panose="020B0609020204030204" pitchFamily="49" charset="0"/>
                <a:cs typeface="Consolas" panose="020B0609020204030204" pitchFamily="49" charset="0"/>
              </a:rPr>
              <a:t>// Function declarations</a:t>
            </a:r>
          </a:p>
          <a:p>
            <a:pPr marL="800100" lvl="2" indent="0">
              <a:buNone/>
            </a:pPr>
            <a:r>
              <a:rPr lang="en-CA" sz="1200" dirty="0">
                <a:latin typeface="Consolas" panose="020B0609020204030204" pitchFamily="49" charset="0"/>
                <a:cs typeface="Consolas" panose="020B0609020204030204" pitchFamily="49" charset="0"/>
              </a:rPr>
              <a:t>int main();</a:t>
            </a:r>
          </a:p>
          <a:p>
            <a:pPr marL="800100" lvl="2" indent="0">
              <a:buNone/>
            </a:pPr>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 double x );</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a:latin typeface="Consolas" panose="020B0609020204030204" pitchFamily="49" charset="0"/>
                <a:cs typeface="Consolas" panose="020B0609020204030204" pitchFamily="49" charset="0"/>
              </a:rPr>
              <a:t>// Function definitions</a:t>
            </a:r>
          </a:p>
          <a:p>
            <a:pPr marL="800100" lvl="2" indent="0">
              <a:buNone/>
            </a:pPr>
            <a:r>
              <a:rPr lang="en-CA" sz="1200" dirty="0">
                <a:latin typeface="Consolas" panose="020B0609020204030204" pitchFamily="49" charset="0"/>
                <a:cs typeface="Consolas" panose="020B0609020204030204" pitchFamily="49" charset="0"/>
              </a:rPr>
              <a:t>int main() {</a:t>
            </a:r>
          </a:p>
          <a:p>
            <a:pPr marL="800100" lvl="2" indent="0">
              <a:buNone/>
            </a:pPr>
            <a:r>
              <a:rPr lang="en-CA" sz="1200" dirty="0">
                <a:latin typeface="Consolas" panose="020B0609020204030204" pitchFamily="49" charset="0"/>
                <a:cs typeface="Consolas" panose="020B0609020204030204" pitchFamily="49" charset="0"/>
              </a:rPr>
              <a:t>    std::cout &lt;&lt; "Hello world!" &lt;&lt; std::endl;</a:t>
            </a:r>
          </a:p>
          <a:p>
            <a:pPr marL="800100" lvl="2" indent="0">
              <a:buNone/>
            </a:pPr>
            <a:r>
              <a:rPr lang="en-CA" sz="1200" dirty="0">
                <a:latin typeface="Consolas" panose="020B0609020204030204" pitchFamily="49" charset="0"/>
                <a:cs typeface="Consolas" panose="020B0609020204030204" pitchFamily="49" charset="0"/>
              </a:rPr>
              <a:t>    std::cout &lt;&lt; "sin(0.5) = " &lt;&lt;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(0.5) &lt;&lt; "!" &lt;&lt; std::endl;</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a:latin typeface="Consolas" panose="020B0609020204030204" pitchFamily="49" charset="0"/>
                <a:cs typeface="Consolas" panose="020B0609020204030204" pitchFamily="49" charset="0"/>
              </a:rPr>
              <a:t>    return 0;</a:t>
            </a:r>
          </a:p>
          <a:p>
            <a:pPr marL="800100" lvl="2" indent="0">
              <a:buNone/>
            </a:pPr>
            <a:r>
              <a:rPr lang="en-CA" sz="1200" dirty="0">
                <a:latin typeface="Consolas" panose="020B0609020204030204" pitchFamily="49" charset="0"/>
                <a:cs typeface="Consolas" panose="020B0609020204030204" pitchFamily="49" charset="0"/>
              </a:rPr>
              <a:t>}</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 double x ) {</a:t>
            </a:r>
          </a:p>
          <a:p>
            <a:pPr marL="800100" lvl="2" indent="0">
              <a:buNone/>
            </a:pPr>
            <a:r>
              <a:rPr lang="en-CA" sz="1200" dirty="0">
                <a:latin typeface="Consolas" panose="020B0609020204030204" pitchFamily="49" charset="0"/>
                <a:cs typeface="Consolas" panose="020B0609020204030204" pitchFamily="49" charset="0"/>
              </a:rPr>
              <a:t>    // This uses a Taylor series approximation of sin(x)</a:t>
            </a:r>
          </a:p>
          <a:p>
            <a:pPr marL="800100" lvl="2" indent="0">
              <a:buNone/>
            </a:pPr>
            <a:r>
              <a:rPr lang="en-CA" sz="1200" dirty="0">
                <a:latin typeface="Consolas" panose="020B0609020204030204" pitchFamily="49" charset="0"/>
                <a:cs typeface="Consolas" panose="020B0609020204030204" pitchFamily="49" charset="0"/>
              </a:rPr>
              <a:t>    return ((-</a:t>
            </a:r>
            <a:r>
              <a:rPr lang="pt-BR" sz="1200" dirty="0">
                <a:latin typeface="Consolas" panose="020B0609020204030204" pitchFamily="49" charset="0"/>
                <a:cs typeface="Consolas" panose="020B0609020204030204" pitchFamily="49" charset="0"/>
              </a:rPr>
              <a:t>0.00019841269841269841*x*x</a:t>
            </a:r>
          </a:p>
          <a:p>
            <a:pPr marL="800100" lvl="2" indent="0">
              <a:buNone/>
            </a:pPr>
            <a:r>
              <a:rPr lang="pt-BR" sz="1200" dirty="0">
                <a:latin typeface="Consolas" panose="020B0609020204030204" pitchFamily="49" charset="0"/>
                <a:cs typeface="Consolas" panose="020B0609020204030204" pitchFamily="49" charset="0"/>
              </a:rPr>
              <a:t>            + 0.0083333333333333333)*x*x</a:t>
            </a:r>
          </a:p>
          <a:p>
            <a:pPr marL="800100" lvl="2" indent="0">
              <a:buNone/>
            </a:pPr>
            <a:r>
              <a:rPr lang="pt-BR" sz="1200" dirty="0">
                <a:latin typeface="Consolas" panose="020B0609020204030204" pitchFamily="49" charset="0"/>
                <a:cs typeface="Consolas" panose="020B0609020204030204" pitchFamily="49" charset="0"/>
              </a:rPr>
              <a:t>            - 0.16666666666666667)*x*x + 1.0;</a:t>
            </a:r>
          </a:p>
          <a:p>
            <a:pPr marL="800100" lvl="2" indent="0">
              <a:buNone/>
            </a:pPr>
            <a:r>
              <a:rPr lang="pt-BR" sz="1200" dirty="0">
                <a:latin typeface="Consolas" panose="020B0609020204030204" pitchFamily="49" charset="0"/>
                <a:cs typeface="Consolas" panose="020B0609020204030204" pitchFamily="49" charset="0"/>
              </a:rPr>
              <a:t>}</a:t>
            </a:r>
          </a:p>
        </p:txBody>
      </p:sp>
      <p:sp>
        <p:nvSpPr>
          <p:cNvPr id="4" name="Rectangle 3"/>
          <p:cNvSpPr/>
          <p:nvPr/>
        </p:nvSpPr>
        <p:spPr>
          <a:xfrm>
            <a:off x="3923928" y="2348880"/>
            <a:ext cx="4860032" cy="1200329"/>
          </a:xfrm>
          <a:prstGeom prst="rect">
            <a:avLst/>
          </a:prstGeom>
        </p:spPr>
        <p:txBody>
          <a:bodyPr wrap="square">
            <a:spAutoFit/>
          </a:bodyPr>
          <a:lstStyle/>
          <a:p>
            <a:pPr algn="just"/>
            <a:r>
              <a:rPr lang="en-CA" dirty="0">
                <a:solidFill>
                  <a:srgbClr val="FF0000"/>
                </a:solidFill>
                <a:latin typeface="Georgia" panose="02040502050405020303" pitchFamily="18" charset="0"/>
                <a:cs typeface="Consolas" panose="020B0609020204030204" pitchFamily="49" charset="0"/>
              </a:rPr>
              <a:t>Note that the response of the compiler will change from compiler to compiler and version to version, so do not memorize these error messages; instead, learn how to read them</a:t>
            </a:r>
          </a:p>
        </p:txBody>
      </p:sp>
    </p:spTree>
    <p:custDataLst>
      <p:tags r:id="rId1"/>
    </p:custDataLst>
    <p:extLst>
      <p:ext uri="{BB962C8B-B14F-4D97-AF65-F5344CB8AC3E}">
        <p14:creationId xmlns:p14="http://schemas.microsoft.com/office/powerpoint/2010/main" val="362644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a:t>
            </a:r>
          </a:p>
        </p:txBody>
      </p:sp>
      <p:sp>
        <p:nvSpPr>
          <p:cNvPr id="3" name="Content Placeholder 2"/>
          <p:cNvSpPr>
            <a:spLocks noGrp="1"/>
          </p:cNvSpPr>
          <p:nvPr>
            <p:ph idx="1"/>
          </p:nvPr>
        </p:nvSpPr>
        <p:spPr/>
        <p:txBody>
          <a:bodyPr/>
          <a:lstStyle/>
          <a:p>
            <a:r>
              <a:rPr lang="en-CA" dirty="0">
                <a:solidFill>
                  <a:prstClr val="black"/>
                </a:solidFill>
              </a:rPr>
              <a:t>Let’s make some changes to the first line:</a:t>
            </a: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r>
              <a:rPr lang="en-CA" sz="1600" dirty="0">
                <a:solidFill>
                  <a:prstClr val="black"/>
                </a:solidFill>
              </a:rPr>
              <a:t>These authors have made each of these mistakes from time-to-time…</a:t>
            </a:r>
            <a:endParaRPr lang="en-CA" sz="1200" dirty="0">
              <a:latin typeface="Consolas" panose="020B0609020204030204" pitchFamily="49" charset="0"/>
              <a:cs typeface="Consolas" panose="020B0609020204030204" pitchFamily="49" charset="0"/>
            </a:endParaRPr>
          </a:p>
          <a:p>
            <a:endParaRPr lang="en-CA" sz="1500" dirty="0">
              <a:latin typeface="Consolas" panose="020B0609020204030204" pitchFamily="49" charset="0"/>
              <a:cs typeface="Consolas" panose="020B0609020204030204" pitchFamily="49" charset="0"/>
            </a:endParaRPr>
          </a:p>
          <a:p>
            <a:pPr marL="400050" lvl="1" indent="0">
              <a:buNone/>
            </a:pPr>
            <a:endParaRPr lang="en-CA" sz="1300" dirty="0">
              <a:latin typeface="Consolas" panose="020B0609020204030204" pitchFamily="49" charset="0"/>
              <a:cs typeface="Consolas" panose="020B0609020204030204" pitchFamily="49" charset="0"/>
            </a:endParaRPr>
          </a:p>
        </p:txBody>
      </p:sp>
      <p:sp>
        <p:nvSpPr>
          <p:cNvPr id="4" name="Rectangle 3"/>
          <p:cNvSpPr/>
          <p:nvPr/>
        </p:nvSpPr>
        <p:spPr>
          <a:xfrm>
            <a:off x="1187624" y="2992596"/>
            <a:ext cx="2016224" cy="292388"/>
          </a:xfrm>
          <a:prstGeom prst="rect">
            <a:avLst/>
          </a:prstGeom>
        </p:spPr>
        <p:txBody>
          <a:bodyPr wrap="square">
            <a:spAutoFit/>
          </a:bodyPr>
          <a:lstStyle/>
          <a:p>
            <a:pPr indent="-114300"/>
            <a:r>
              <a:rPr lang="en-CA" sz="1300" dirty="0">
                <a:latin typeface="Consolas" panose="020B0609020204030204" pitchFamily="49" charset="0"/>
                <a:cs typeface="Consolas" panose="020B0609020204030204" pitchFamily="49" charset="0"/>
              </a:rPr>
              <a:t>#include &lt;iostream&gt;</a:t>
            </a:r>
          </a:p>
        </p:txBody>
      </p:sp>
      <p:sp>
        <p:nvSpPr>
          <p:cNvPr id="6" name="Rectangle 5"/>
          <p:cNvSpPr/>
          <p:nvPr/>
        </p:nvSpPr>
        <p:spPr>
          <a:xfrm>
            <a:off x="4067944" y="2708920"/>
            <a:ext cx="2016224" cy="292388"/>
          </a:xfrm>
          <a:prstGeom prst="rect">
            <a:avLst/>
          </a:prstGeom>
        </p:spPr>
        <p:txBody>
          <a:bodyPr wrap="square">
            <a:spAutoFit/>
          </a:bodyPr>
          <a:lstStyle/>
          <a:p>
            <a:pPr indent="-114300"/>
            <a:r>
              <a:rPr lang="en-CA" sz="1300" dirty="0">
                <a:latin typeface="Consolas" panose="020B0609020204030204" pitchFamily="49" charset="0"/>
                <a:cs typeface="Consolas" panose="020B0609020204030204" pitchFamily="49" charset="0"/>
              </a:rPr>
              <a:t>#</a:t>
            </a:r>
            <a:r>
              <a:rPr lang="en-CA" sz="1300" dirty="0" err="1">
                <a:latin typeface="Consolas" panose="020B0609020204030204" pitchFamily="49" charset="0"/>
                <a:cs typeface="Consolas" panose="020B0609020204030204" pitchFamily="49" charset="0"/>
              </a:rPr>
              <a:t>inculde</a:t>
            </a:r>
            <a:r>
              <a:rPr lang="en-CA" sz="1300" dirty="0">
                <a:latin typeface="Consolas" panose="020B0609020204030204" pitchFamily="49" charset="0"/>
                <a:cs typeface="Consolas" panose="020B0609020204030204" pitchFamily="49" charset="0"/>
              </a:rPr>
              <a:t> &lt;iostream&gt;</a:t>
            </a:r>
          </a:p>
        </p:txBody>
      </p:sp>
      <p:sp>
        <p:nvSpPr>
          <p:cNvPr id="7" name="Rectangle 6"/>
          <p:cNvSpPr/>
          <p:nvPr/>
        </p:nvSpPr>
        <p:spPr>
          <a:xfrm>
            <a:off x="4067944" y="2276872"/>
            <a:ext cx="2016224" cy="292388"/>
          </a:xfrm>
          <a:prstGeom prst="rect">
            <a:avLst/>
          </a:prstGeom>
        </p:spPr>
        <p:txBody>
          <a:bodyPr wrap="square">
            <a:spAutoFit/>
          </a:bodyPr>
          <a:lstStyle/>
          <a:p>
            <a:pPr indent="-114300"/>
            <a:r>
              <a:rPr lang="en-CA" sz="1300" dirty="0">
                <a:latin typeface="Consolas" panose="020B0609020204030204" pitchFamily="49" charset="0"/>
                <a:cs typeface="Consolas" panose="020B0609020204030204" pitchFamily="49" charset="0"/>
              </a:rPr>
              <a:t>include &lt;iostream&gt;</a:t>
            </a:r>
          </a:p>
        </p:txBody>
      </p:sp>
      <p:sp>
        <p:nvSpPr>
          <p:cNvPr id="8" name="Rectangle 7"/>
          <p:cNvSpPr/>
          <p:nvPr/>
        </p:nvSpPr>
        <p:spPr>
          <a:xfrm>
            <a:off x="4067944" y="3136612"/>
            <a:ext cx="2016224" cy="292388"/>
          </a:xfrm>
          <a:prstGeom prst="rect">
            <a:avLst/>
          </a:prstGeom>
        </p:spPr>
        <p:txBody>
          <a:bodyPr wrap="square">
            <a:spAutoFit/>
          </a:bodyPr>
          <a:lstStyle/>
          <a:p>
            <a:pPr indent="-114300"/>
            <a:r>
              <a:rPr lang="en-CA" sz="1300" dirty="0">
                <a:latin typeface="Consolas" panose="020B0609020204030204" pitchFamily="49" charset="0"/>
                <a:cs typeface="Consolas" panose="020B0609020204030204" pitchFamily="49" charset="0"/>
              </a:rPr>
              <a:t>#include  iostream&gt;</a:t>
            </a:r>
          </a:p>
        </p:txBody>
      </p:sp>
      <p:sp>
        <p:nvSpPr>
          <p:cNvPr id="9" name="Rectangle 8"/>
          <p:cNvSpPr/>
          <p:nvPr/>
        </p:nvSpPr>
        <p:spPr>
          <a:xfrm>
            <a:off x="4067944" y="3564304"/>
            <a:ext cx="2016224" cy="292388"/>
          </a:xfrm>
          <a:prstGeom prst="rect">
            <a:avLst/>
          </a:prstGeom>
        </p:spPr>
        <p:txBody>
          <a:bodyPr wrap="square">
            <a:spAutoFit/>
          </a:bodyPr>
          <a:lstStyle/>
          <a:p>
            <a:pPr indent="-114300"/>
            <a:r>
              <a:rPr lang="en-CA" sz="1300" dirty="0">
                <a:latin typeface="Consolas" panose="020B0609020204030204" pitchFamily="49" charset="0"/>
                <a:cs typeface="Consolas" panose="020B0609020204030204" pitchFamily="49" charset="0"/>
              </a:rPr>
              <a:t>#include &lt;</a:t>
            </a:r>
            <a:r>
              <a:rPr lang="en-CA" sz="1300" dirty="0" err="1">
                <a:latin typeface="Consolas" panose="020B0609020204030204" pitchFamily="49" charset="0"/>
                <a:cs typeface="Consolas" panose="020B0609020204030204" pitchFamily="49" charset="0"/>
              </a:rPr>
              <a:t>iostreem</a:t>
            </a:r>
            <a:r>
              <a:rPr lang="en-CA" sz="1300" dirty="0">
                <a:latin typeface="Consolas" panose="020B0609020204030204" pitchFamily="49" charset="0"/>
                <a:cs typeface="Consolas" panose="020B0609020204030204" pitchFamily="49" charset="0"/>
              </a:rPr>
              <a:t>&gt;</a:t>
            </a:r>
          </a:p>
        </p:txBody>
      </p:sp>
      <p:sp>
        <p:nvSpPr>
          <p:cNvPr id="10" name="Rectangle 9"/>
          <p:cNvSpPr/>
          <p:nvPr/>
        </p:nvSpPr>
        <p:spPr>
          <a:xfrm>
            <a:off x="4067944" y="4000708"/>
            <a:ext cx="2016224" cy="292388"/>
          </a:xfrm>
          <a:prstGeom prst="rect">
            <a:avLst/>
          </a:prstGeom>
        </p:spPr>
        <p:txBody>
          <a:bodyPr wrap="square">
            <a:spAutoFit/>
          </a:bodyPr>
          <a:lstStyle/>
          <a:p>
            <a:pPr indent="-114300"/>
            <a:r>
              <a:rPr lang="en-CA" sz="1300" dirty="0">
                <a:latin typeface="Consolas" panose="020B0609020204030204" pitchFamily="49" charset="0"/>
                <a:cs typeface="Consolas" panose="020B0609020204030204" pitchFamily="49" charset="0"/>
              </a:rPr>
              <a:t>#include &lt;iostream</a:t>
            </a:r>
          </a:p>
        </p:txBody>
      </p:sp>
      <p:cxnSp>
        <p:nvCxnSpPr>
          <p:cNvPr id="12" name="Straight Arrow Connector 11"/>
          <p:cNvCxnSpPr/>
          <p:nvPr/>
        </p:nvCxnSpPr>
        <p:spPr>
          <a:xfrm flipV="1">
            <a:off x="3059832" y="2490718"/>
            <a:ext cx="1008112" cy="578242"/>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59832" y="2780928"/>
            <a:ext cx="1008112" cy="327382"/>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59832" y="3138790"/>
            <a:ext cx="1008112" cy="4514"/>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059832" y="3178298"/>
            <a:ext cx="1008112" cy="464706"/>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59832" y="3213292"/>
            <a:ext cx="1008112" cy="859424"/>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28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 </a:t>
            </a:r>
            <a:r>
              <a:rPr lang="en-CA" dirty="0">
                <a:latin typeface="Consolas" panose="020B0609020204030204" pitchFamily="49" charset="0"/>
                <a:cs typeface="Consolas" panose="020B0609020204030204" pitchFamily="49" charset="0"/>
              </a:rPr>
              <a:t> include &lt;iostream&gt;</a:t>
            </a:r>
          </a:p>
        </p:txBody>
      </p:sp>
      <p:sp>
        <p:nvSpPr>
          <p:cNvPr id="3" name="Content Placeholder 2"/>
          <p:cNvSpPr>
            <a:spLocks noGrp="1"/>
          </p:cNvSpPr>
          <p:nvPr>
            <p:ph idx="1"/>
          </p:nvPr>
        </p:nvSpPr>
        <p:spPr>
          <a:xfrm>
            <a:off x="518864" y="1639341"/>
            <a:ext cx="8229600" cy="4525963"/>
          </a:xfrm>
        </p:spPr>
        <p:txBody>
          <a:bodyPr>
            <a:normAutofit lnSpcReduction="10000"/>
          </a:bodyPr>
          <a:lstStyle/>
          <a:p>
            <a:r>
              <a:rPr lang="en-CA" dirty="0"/>
              <a:t>The error message:</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example.cpp:1:1</a:t>
            </a:r>
            <a:r>
              <a:rPr lang="en-CA" sz="1200" dirty="0">
                <a:latin typeface="Consolas" panose="020B0609020204030204" pitchFamily="49" charset="0"/>
                <a:cs typeface="Consolas" panose="020B0609020204030204" pitchFamily="49" charset="0"/>
              </a:rPr>
              <a:t>: error: '</a:t>
            </a:r>
            <a:r>
              <a:rPr lang="en-CA" sz="1200" b="1" dirty="0">
                <a:solidFill>
                  <a:srgbClr val="FF0000"/>
                </a:solidFill>
                <a:latin typeface="Consolas" panose="020B0609020204030204" pitchFamily="49" charset="0"/>
                <a:cs typeface="Consolas" panose="020B0609020204030204" pitchFamily="49" charset="0"/>
              </a:rPr>
              <a:t>include</a:t>
            </a:r>
            <a:r>
              <a:rPr lang="en-CA" sz="1200" dirty="0">
                <a:latin typeface="Consolas" panose="020B0609020204030204" pitchFamily="49" charset="0"/>
                <a:cs typeface="Consolas" panose="020B0609020204030204" pitchFamily="49" charset="0"/>
              </a:rPr>
              <a:t>' does not name a type</a:t>
            </a:r>
          </a:p>
          <a:p>
            <a:pPr marL="457200" lvl="1" indent="0">
              <a:buNone/>
            </a:pPr>
            <a:r>
              <a:rPr lang="en-CA" sz="1200" dirty="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include</a:t>
            </a:r>
            <a:r>
              <a:rPr lang="en-CA" sz="1200" dirty="0">
                <a:latin typeface="Consolas" panose="020B0609020204030204" pitchFamily="49" charset="0"/>
                <a:cs typeface="Consolas" panose="020B0609020204030204" pitchFamily="49" charset="0"/>
              </a:rPr>
              <a:t> &lt;iostream&gt;</a:t>
            </a:r>
          </a:p>
          <a:p>
            <a:pPr marL="457200" lvl="1" indent="0">
              <a:buNone/>
            </a:pPr>
            <a:r>
              <a:rPr lang="en-CA" sz="1200" dirty="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example.cpp: In function 'int main()':</a:t>
            </a:r>
          </a:p>
          <a:p>
            <a:pPr marL="457200" lvl="1" indent="0">
              <a:buNone/>
            </a:pPr>
            <a:r>
              <a:rPr lang="en-CA" sz="1200" dirty="0">
                <a:latin typeface="Consolas" panose="020B0609020204030204" pitchFamily="49" charset="0"/>
                <a:cs typeface="Consolas" panose="020B0609020204030204" pitchFamily="49" charset="0"/>
              </a:rPr>
              <a:t>example.cpp:7:5: error: 'cout' is not a member of 'std'</a:t>
            </a:r>
          </a:p>
          <a:p>
            <a:pPr marL="457200" lvl="1" indent="0">
              <a:buNone/>
            </a:pPr>
            <a:r>
              <a:rPr lang="en-CA" sz="1200" dirty="0">
                <a:latin typeface="Consolas" panose="020B0609020204030204" pitchFamily="49" charset="0"/>
                <a:cs typeface="Consolas" panose="020B0609020204030204" pitchFamily="49" charset="0"/>
              </a:rPr>
              <a:t>     std::cout &lt;&lt; "Hello world!"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dirty="0">
                <a:latin typeface="Consolas" panose="020B0609020204030204" pitchFamily="49" charset="0"/>
                <a:cs typeface="Consolas" panose="020B0609020204030204" pitchFamily="49" charset="0"/>
              </a:rPr>
              <a:t>example.cpp:7:36: error: 'endl' is not a member of 'std'</a:t>
            </a:r>
          </a:p>
          <a:p>
            <a:pPr marL="457200" lvl="1" indent="0">
              <a:buNone/>
            </a:pPr>
            <a:r>
              <a:rPr lang="en-CA" sz="1200" dirty="0">
                <a:latin typeface="Consolas" panose="020B0609020204030204" pitchFamily="49" charset="0"/>
                <a:cs typeface="Consolas" panose="020B0609020204030204" pitchFamily="49" charset="0"/>
              </a:rPr>
              <a:t>     std::cout &lt;&lt; "Hello world!"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dirty="0">
                <a:latin typeface="Consolas" panose="020B0609020204030204" pitchFamily="49" charset="0"/>
                <a:cs typeface="Consolas" panose="020B0609020204030204" pitchFamily="49" charset="0"/>
              </a:rPr>
              <a:t>example.cpp:8:5: error: 'cout' is not a member of 'std'</a:t>
            </a:r>
          </a:p>
          <a:p>
            <a:pPr marL="457200" lvl="1" indent="0">
              <a:buNone/>
            </a:pPr>
            <a:r>
              <a:rPr lang="en-CA" sz="1200" dirty="0">
                <a:latin typeface="Consolas" panose="020B0609020204030204" pitchFamily="49" charset="0"/>
                <a:cs typeface="Consolas" panose="020B0609020204030204" pitchFamily="49" charset="0"/>
              </a:rPr>
              <a:t>     std::cout &lt;&lt; "sin(0.5) = " &lt;&lt;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(0.5) &lt;&lt; "!"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dirty="0">
                <a:latin typeface="Consolas" panose="020B0609020204030204" pitchFamily="49" charset="0"/>
                <a:cs typeface="Consolas" panose="020B0609020204030204" pitchFamily="49" charset="0"/>
              </a:rPr>
              <a:t>example.cpp:8:57: error: 'endl' is not a member of 'std'</a:t>
            </a:r>
          </a:p>
          <a:p>
            <a:pPr marL="457200" lvl="1" indent="0">
              <a:buNone/>
            </a:pPr>
            <a:r>
              <a:rPr lang="en-CA" sz="1200" dirty="0">
                <a:latin typeface="Consolas" panose="020B0609020204030204" pitchFamily="49" charset="0"/>
                <a:cs typeface="Consolas" panose="020B0609020204030204" pitchFamily="49" charset="0"/>
              </a:rPr>
              <a:t>     std::cout &lt;&lt; "sin(0.5) = " &lt;&lt;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(0.5) &lt;&lt; "!" &lt;&lt; std::endl;</a:t>
            </a:r>
          </a:p>
          <a:p>
            <a:pPr marL="457200" lvl="1" indent="0">
              <a:buNone/>
            </a:pPr>
            <a:r>
              <a:rPr lang="en-CA" sz="1200" dirty="0">
                <a:latin typeface="Consolas" panose="020B0609020204030204" pitchFamily="49" charset="0"/>
                <a:cs typeface="Consolas" panose="020B0609020204030204" pitchFamily="49" charset="0"/>
              </a:rPr>
              <a:t>                                                         ^</a:t>
            </a:r>
          </a:p>
          <a:p>
            <a:r>
              <a:rPr lang="en-CA" dirty="0"/>
              <a:t>Always look at the first error message first</a:t>
            </a:r>
          </a:p>
          <a:p>
            <a:pPr lvl="1"/>
            <a:r>
              <a:rPr lang="en-CA" dirty="0"/>
              <a:t>The compiler is trying to interpret </a:t>
            </a:r>
            <a:r>
              <a:rPr lang="en-CA" dirty="0">
                <a:latin typeface="Consolas" panose="020B0609020204030204" pitchFamily="49" charset="0"/>
                <a:cs typeface="Consolas" panose="020B0609020204030204" pitchFamily="49" charset="0"/>
              </a:rPr>
              <a:t>include</a:t>
            </a:r>
            <a:r>
              <a:rPr lang="en-CA" dirty="0"/>
              <a:t> as a type like </a:t>
            </a:r>
            <a:r>
              <a:rPr lang="en-CA" dirty="0">
                <a:latin typeface="Consolas" panose="020B0609020204030204" pitchFamily="49" charset="0"/>
                <a:cs typeface="Consolas" panose="020B0609020204030204" pitchFamily="49" charset="0"/>
              </a:rPr>
              <a:t>int</a:t>
            </a:r>
            <a:r>
              <a:rPr lang="en-CA" dirty="0"/>
              <a:t> or </a:t>
            </a:r>
            <a:r>
              <a:rPr lang="en-CA" dirty="0">
                <a:latin typeface="Consolas" panose="020B0609020204030204" pitchFamily="49" charset="0"/>
                <a:cs typeface="Consolas" panose="020B0609020204030204" pitchFamily="49" charset="0"/>
              </a:rPr>
              <a:t>double</a:t>
            </a:r>
          </a:p>
        </p:txBody>
      </p:sp>
      <p:sp>
        <p:nvSpPr>
          <p:cNvPr id="4" name="TextBox 3"/>
          <p:cNvSpPr txBox="1"/>
          <p:nvPr/>
        </p:nvSpPr>
        <p:spPr>
          <a:xfrm>
            <a:off x="4788024" y="1198493"/>
            <a:ext cx="3680816" cy="646331"/>
          </a:xfrm>
          <a:prstGeom prst="rect">
            <a:avLst/>
          </a:prstGeom>
          <a:noFill/>
        </p:spPr>
        <p:txBody>
          <a:bodyPr wrap="none" rtlCol="0">
            <a:spAutoFit/>
          </a:bodyPr>
          <a:lstStyle/>
          <a:p>
            <a:r>
              <a:rPr lang="en-CA" dirty="0">
                <a:solidFill>
                  <a:srgbClr val="0070C0"/>
                </a:solidFill>
                <a:latin typeface="Georgia" panose="02040502050405020303" pitchFamily="18" charset="0"/>
              </a:rPr>
              <a:t>In </a:t>
            </a:r>
            <a:r>
              <a:rPr lang="en-CA" dirty="0">
                <a:solidFill>
                  <a:srgbClr val="0070C0"/>
                </a:solidFill>
                <a:latin typeface="Consolas" panose="020B0609020204030204" pitchFamily="49" charset="0"/>
                <a:cs typeface="Consolas" panose="020B0609020204030204" pitchFamily="49" charset="0"/>
              </a:rPr>
              <a:t>example.cpp</a:t>
            </a:r>
            <a:r>
              <a:rPr lang="en-CA" dirty="0">
                <a:solidFill>
                  <a:srgbClr val="0070C0"/>
                </a:solidFill>
                <a:latin typeface="Georgia" panose="02040502050405020303" pitchFamily="18" charset="0"/>
              </a:rPr>
              <a:t>, on line 1 starting</a:t>
            </a:r>
          </a:p>
          <a:p>
            <a:r>
              <a:rPr lang="en-CA" dirty="0">
                <a:solidFill>
                  <a:srgbClr val="0070C0"/>
                </a:solidFill>
                <a:latin typeface="Georgia" panose="02040502050405020303" pitchFamily="18" charset="0"/>
              </a:rPr>
              <a:t>at column 1: look for the </a:t>
            </a:r>
            <a:r>
              <a:rPr lang="en-CA" b="1" dirty="0">
                <a:solidFill>
                  <a:srgbClr val="0070C0"/>
                </a:solidFill>
                <a:latin typeface="Consolas" panose="020B0609020204030204" pitchFamily="49" charset="0"/>
                <a:cs typeface="Consolas" panose="020B0609020204030204" pitchFamily="49" charset="0"/>
              </a:rPr>
              <a:t>^</a:t>
            </a:r>
          </a:p>
        </p:txBody>
      </p:sp>
    </p:spTree>
    <p:custDataLst>
      <p:tags r:id="rId1"/>
    </p:custDataLst>
    <p:extLst>
      <p:ext uri="{BB962C8B-B14F-4D97-AF65-F5344CB8AC3E}">
        <p14:creationId xmlns:p14="http://schemas.microsoft.com/office/powerpoint/2010/main" val="190564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 </a:t>
            </a:r>
            <a:r>
              <a:rPr lang="en-CA" dirty="0">
                <a:latin typeface="Consolas" panose="020B0609020204030204" pitchFamily="49" charset="0"/>
                <a:cs typeface="Consolas" panose="020B0609020204030204" pitchFamily="49" charset="0"/>
              </a:rPr>
              <a:t> include &lt;iostream&gt;</a:t>
            </a:r>
          </a:p>
        </p:txBody>
      </p:sp>
      <p:sp>
        <p:nvSpPr>
          <p:cNvPr id="3" name="Content Placeholder 2"/>
          <p:cNvSpPr>
            <a:spLocks noGrp="1"/>
          </p:cNvSpPr>
          <p:nvPr>
            <p:ph idx="1"/>
          </p:nvPr>
        </p:nvSpPr>
        <p:spPr>
          <a:xfrm>
            <a:off x="518864" y="1639341"/>
            <a:ext cx="8229600" cy="4525963"/>
          </a:xfrm>
        </p:spPr>
        <p:txBody>
          <a:bodyPr/>
          <a:lstStyle/>
          <a:p>
            <a:pPr algn="l"/>
            <a:r>
              <a:rPr lang="en-CA" dirty="0"/>
              <a:t>With so many error messages,</a:t>
            </a:r>
            <a:br>
              <a:rPr lang="en-CA" dirty="0"/>
            </a:br>
            <a:r>
              <a:rPr lang="en-CA" dirty="0"/>
              <a:t>you may think you just</a:t>
            </a:r>
            <a:br>
              <a:rPr lang="en-CA" dirty="0"/>
            </a:br>
            <a:r>
              <a:rPr lang="en-CA" dirty="0"/>
              <a:t>committed a cardinal sin…</a:t>
            </a:r>
          </a:p>
          <a:p>
            <a:endParaRPr lang="en-CA" dirty="0"/>
          </a:p>
          <a:p>
            <a:pPr algn="l"/>
            <a:r>
              <a:rPr lang="en-CA" dirty="0"/>
              <a:t>Don’t despair: Often fixing the</a:t>
            </a:r>
            <a:br>
              <a:rPr lang="en-CA" dirty="0"/>
            </a:br>
            <a:r>
              <a:rPr lang="en-CA" dirty="0"/>
              <a:t>first error will eliminate many</a:t>
            </a:r>
            <a:br>
              <a:rPr lang="en-CA" dirty="0"/>
            </a:br>
            <a:r>
              <a:rPr lang="en-CA" dirty="0"/>
              <a:t>of the others</a:t>
            </a:r>
          </a:p>
        </p:txBody>
      </p:sp>
      <p:sp>
        <p:nvSpPr>
          <p:cNvPr id="6" name="Rectangle 5"/>
          <p:cNvSpPr/>
          <p:nvPr/>
        </p:nvSpPr>
        <p:spPr>
          <a:xfrm>
            <a:off x="5724128" y="6453336"/>
            <a:ext cx="2424062" cy="369332"/>
          </a:xfrm>
          <a:prstGeom prst="rect">
            <a:avLst/>
          </a:prstGeom>
        </p:spPr>
        <p:txBody>
          <a:bodyPr wrap="none">
            <a:spAutoFit/>
          </a:bodyPr>
          <a:lstStyle/>
          <a:p>
            <a:r>
              <a:rPr lang="en-CA" dirty="0">
                <a:solidFill>
                  <a:schemeClr val="tx1">
                    <a:lumMod val="50000"/>
                    <a:lumOff val="50000"/>
                  </a:schemeClr>
                </a:solidFill>
                <a:latin typeface="Georgia" panose="02040502050405020303" pitchFamily="18" charset="0"/>
              </a:rPr>
              <a:t>Gustave </a:t>
            </a:r>
            <a:r>
              <a:rPr lang="en-CA" dirty="0" err="1">
                <a:solidFill>
                  <a:schemeClr val="tx1">
                    <a:lumMod val="50000"/>
                    <a:lumOff val="50000"/>
                  </a:schemeClr>
                </a:solidFill>
                <a:latin typeface="Georgia" panose="02040502050405020303" pitchFamily="18" charset="0"/>
              </a:rPr>
              <a:t>Doré</a:t>
            </a:r>
            <a:r>
              <a:rPr lang="en-CA" dirty="0">
                <a:solidFill>
                  <a:schemeClr val="tx1">
                    <a:lumMod val="50000"/>
                    <a:lumOff val="50000"/>
                  </a:schemeClr>
                </a:solidFill>
                <a:latin typeface="Georgia" panose="02040502050405020303" pitchFamily="18" charset="0"/>
              </a:rPr>
              <a:t>, </a:t>
            </a:r>
            <a:r>
              <a:rPr lang="en-CA" i="1" dirty="0">
                <a:solidFill>
                  <a:schemeClr val="tx1">
                    <a:lumMod val="50000"/>
                    <a:lumOff val="50000"/>
                  </a:schemeClr>
                </a:solidFill>
                <a:latin typeface="Georgia" panose="02040502050405020303" pitchFamily="18" charset="0"/>
              </a:rPr>
              <a:t>Lucifer</a:t>
            </a:r>
            <a:endParaRPr lang="en-CA" dirty="0">
              <a:solidFill>
                <a:schemeClr val="tx1">
                  <a:lumMod val="50000"/>
                  <a:lumOff val="50000"/>
                </a:schemeClr>
              </a:solidFill>
              <a:latin typeface="Georgia" panose="02040502050405020303" pitchFamily="18" charset="0"/>
            </a:endParaRPr>
          </a:p>
        </p:txBody>
      </p:sp>
      <p:pic>
        <p:nvPicPr>
          <p:cNvPr id="20484" name="Picture 4" descr="https://upload.wikimedia.org/wikipedia/commons/thumb/9/90/GustaveDoreParadiseLostSatanProfile.jpg/800px-GustaveDoreParadiseLostSatanProf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3" y="1340768"/>
            <a:ext cx="4499520" cy="5101332"/>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mage result for borat thumbs 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027250"/>
            <a:ext cx="1955304" cy="25167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91680" y="6516052"/>
            <a:ext cx="2416046" cy="369332"/>
          </a:xfrm>
          <a:prstGeom prst="rect">
            <a:avLst/>
          </a:prstGeom>
        </p:spPr>
        <p:txBody>
          <a:bodyPr wrap="none">
            <a:spAutoFit/>
          </a:bodyPr>
          <a:lstStyle/>
          <a:p>
            <a:r>
              <a:rPr lang="en-CA" dirty="0">
                <a:solidFill>
                  <a:schemeClr val="tx1">
                    <a:lumMod val="50000"/>
                    <a:lumOff val="50000"/>
                  </a:schemeClr>
                </a:solidFill>
                <a:latin typeface="Georgia" panose="02040502050405020303" pitchFamily="18" charset="0"/>
              </a:rPr>
              <a:t>Baron Cohen as Borat</a:t>
            </a:r>
          </a:p>
        </p:txBody>
      </p:sp>
    </p:spTree>
    <p:custDataLst>
      <p:tags r:id="rId1"/>
    </p:custDataLst>
    <p:extLst>
      <p:ext uri="{BB962C8B-B14F-4D97-AF65-F5344CB8AC3E}">
        <p14:creationId xmlns:p14="http://schemas.microsoft.com/office/powerpoint/2010/main" val="191152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 </a:t>
            </a: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inculde</a:t>
            </a:r>
            <a:r>
              <a:rPr lang="en-CA" dirty="0">
                <a:latin typeface="Consolas" panose="020B0609020204030204" pitchFamily="49" charset="0"/>
                <a:cs typeface="Consolas" panose="020B0609020204030204" pitchFamily="49" charset="0"/>
              </a:rPr>
              <a:t> &lt;iostream&gt;</a:t>
            </a:r>
          </a:p>
        </p:txBody>
      </p:sp>
      <p:sp>
        <p:nvSpPr>
          <p:cNvPr id="3" name="Content Placeholder 2"/>
          <p:cNvSpPr>
            <a:spLocks noGrp="1"/>
          </p:cNvSpPr>
          <p:nvPr>
            <p:ph idx="1"/>
          </p:nvPr>
        </p:nvSpPr>
        <p:spPr>
          <a:xfrm>
            <a:off x="518864" y="1639341"/>
            <a:ext cx="8229600" cy="4525963"/>
          </a:xfrm>
        </p:spPr>
        <p:txBody>
          <a:bodyPr>
            <a:normAutofit lnSpcReduction="10000"/>
          </a:bodyPr>
          <a:lstStyle/>
          <a:p>
            <a:r>
              <a:rPr lang="en-CA" dirty="0"/>
              <a:t>The error message:</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example.cpp:1:2</a:t>
            </a:r>
            <a:r>
              <a:rPr lang="en-CA" sz="1200" dirty="0">
                <a:latin typeface="Consolas" panose="020B0609020204030204" pitchFamily="49" charset="0"/>
                <a:cs typeface="Consolas" panose="020B0609020204030204" pitchFamily="49" charset="0"/>
              </a:rPr>
              <a:t>: error: invalid preprocessing directive #</a:t>
            </a:r>
            <a:r>
              <a:rPr lang="en-CA" sz="1200" b="1" dirty="0" err="1">
                <a:solidFill>
                  <a:srgbClr val="FF0000"/>
                </a:solidFill>
                <a:latin typeface="Consolas" panose="020B0609020204030204" pitchFamily="49" charset="0"/>
                <a:cs typeface="Consolas" panose="020B0609020204030204" pitchFamily="49" charset="0"/>
              </a:rPr>
              <a:t>inculde</a:t>
            </a:r>
            <a:endParaRPr lang="en-CA" sz="1200" b="1" dirty="0">
              <a:solidFill>
                <a:srgbClr val="FF0000"/>
              </a:solidFill>
              <a:latin typeface="Consolas" panose="020B0609020204030204" pitchFamily="49" charset="0"/>
              <a:cs typeface="Consolas" panose="020B0609020204030204" pitchFamily="49" charset="0"/>
            </a:endParaRPr>
          </a:p>
          <a:p>
            <a:pPr marL="457200" lvl="1" indent="0">
              <a:buNone/>
            </a:pPr>
            <a:r>
              <a:rPr lang="en-CA" sz="1200" dirty="0">
                <a:latin typeface="Consolas" panose="020B0609020204030204" pitchFamily="49" charset="0"/>
                <a:cs typeface="Consolas" panose="020B0609020204030204" pitchFamily="49" charset="0"/>
              </a:rPr>
              <a:t> #</a:t>
            </a:r>
            <a:r>
              <a:rPr lang="en-CA" sz="1200" b="1" dirty="0" err="1">
                <a:solidFill>
                  <a:srgbClr val="FF0000"/>
                </a:solidFill>
                <a:latin typeface="Consolas" panose="020B0609020204030204" pitchFamily="49" charset="0"/>
                <a:cs typeface="Consolas" panose="020B0609020204030204" pitchFamily="49" charset="0"/>
              </a:rPr>
              <a:t>inculde</a:t>
            </a:r>
            <a:r>
              <a:rPr lang="en-CA" sz="1200" dirty="0">
                <a:latin typeface="Consolas" panose="020B0609020204030204" pitchFamily="49" charset="0"/>
                <a:cs typeface="Consolas" panose="020B0609020204030204" pitchFamily="49" charset="0"/>
              </a:rPr>
              <a:t> &lt;iostream&gt;</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example.cpp: In function 'int main()':</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example.cpp:7:5: error: 'cout' is not a member of 'std'</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"Hello world!"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example.cpp:7:36: error: 'endl' is not a member of 'std'</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"Hello world!"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example.cpp:8:5: error: 'cout' is not a member of 'std'</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"sin(0.5) = " &lt;&lt; </a:t>
            </a:r>
            <a:r>
              <a:rPr lang="en-CA" sz="1200" dirty="0" err="1">
                <a:solidFill>
                  <a:schemeClr val="tx1">
                    <a:lumMod val="50000"/>
                    <a:lumOff val="50000"/>
                  </a:schemeClr>
                </a:solidFill>
                <a:latin typeface="Consolas" panose="020B0609020204030204" pitchFamily="49" charset="0"/>
                <a:cs typeface="Consolas" panose="020B0609020204030204" pitchFamily="49" charset="0"/>
              </a:rPr>
              <a:t>my_sin</a:t>
            </a:r>
            <a:r>
              <a:rPr lang="en-CA" sz="1200" dirty="0">
                <a:solidFill>
                  <a:schemeClr val="tx1">
                    <a:lumMod val="50000"/>
                    <a:lumOff val="50000"/>
                  </a:schemeClr>
                </a:solidFill>
                <a:latin typeface="Consolas" panose="020B0609020204030204" pitchFamily="49" charset="0"/>
                <a:cs typeface="Consolas" panose="020B0609020204030204" pitchFamily="49" charset="0"/>
              </a:rPr>
              <a:t>(0.5) &lt;&lt; "!"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example.cpp:8:57: error: 'endl' is not a member of 'std'</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"sin(0.5) = " &lt;&lt; </a:t>
            </a:r>
            <a:r>
              <a:rPr lang="en-CA" sz="1200" dirty="0" err="1">
                <a:solidFill>
                  <a:schemeClr val="tx1">
                    <a:lumMod val="50000"/>
                    <a:lumOff val="50000"/>
                  </a:schemeClr>
                </a:solidFill>
                <a:latin typeface="Consolas" panose="020B0609020204030204" pitchFamily="49" charset="0"/>
                <a:cs typeface="Consolas" panose="020B0609020204030204" pitchFamily="49" charset="0"/>
              </a:rPr>
              <a:t>my_sin</a:t>
            </a:r>
            <a:r>
              <a:rPr lang="en-CA" sz="1200" dirty="0">
                <a:solidFill>
                  <a:schemeClr val="tx1">
                    <a:lumMod val="50000"/>
                    <a:lumOff val="50000"/>
                  </a:schemeClr>
                </a:solidFill>
                <a:latin typeface="Consolas" panose="020B0609020204030204" pitchFamily="49" charset="0"/>
                <a:cs typeface="Consolas" panose="020B0609020204030204" pitchFamily="49" charset="0"/>
              </a:rPr>
              <a:t>(0.5) &lt;&lt; "!"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r>
              <a:rPr lang="en-CA" dirty="0"/>
              <a:t>Again, look at the first error message first</a:t>
            </a:r>
          </a:p>
          <a:p>
            <a:pPr lvl="1"/>
            <a:r>
              <a:rPr lang="en-CA" dirty="0"/>
              <a:t>The compiler does not recognize  </a:t>
            </a:r>
            <a:r>
              <a:rPr lang="en-CA" dirty="0">
                <a:latin typeface="Consolas" panose="020B0609020204030204" pitchFamily="49" charset="0"/>
              </a:rPr>
              <a:t>#</a:t>
            </a:r>
            <a:r>
              <a:rPr lang="en-CA" dirty="0" err="1">
                <a:latin typeface="Consolas" panose="020B0609020204030204" pitchFamily="49" charset="0"/>
              </a:rPr>
              <a:t>i</a:t>
            </a:r>
            <a:r>
              <a:rPr lang="en-CA" dirty="0" err="1">
                <a:latin typeface="Consolas" panose="020B0609020204030204" pitchFamily="49" charset="0"/>
                <a:cs typeface="Consolas" panose="020B0609020204030204" pitchFamily="49" charset="0"/>
              </a:rPr>
              <a:t>nculde</a:t>
            </a:r>
            <a:r>
              <a:rPr lang="en-CA" dirty="0"/>
              <a:t> as a preprocessing directive</a:t>
            </a:r>
            <a:endParaRPr lang="en-CA"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142701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1: </a:t>
            </a:r>
            <a:r>
              <a:rPr lang="en-CA" dirty="0">
                <a:latin typeface="Consolas" panose="020B0609020204030204" pitchFamily="49" charset="0"/>
                <a:cs typeface="Consolas" panose="020B0609020204030204" pitchFamily="49" charset="0"/>
              </a:rPr>
              <a:t>#include  iostream&gt;</a:t>
            </a:r>
          </a:p>
        </p:txBody>
      </p:sp>
      <p:sp>
        <p:nvSpPr>
          <p:cNvPr id="3" name="Content Placeholder 2"/>
          <p:cNvSpPr>
            <a:spLocks noGrp="1"/>
          </p:cNvSpPr>
          <p:nvPr>
            <p:ph idx="1"/>
          </p:nvPr>
        </p:nvSpPr>
        <p:spPr>
          <a:xfrm>
            <a:off x="518864" y="1639341"/>
            <a:ext cx="8229600" cy="4525963"/>
          </a:xfrm>
        </p:spPr>
        <p:txBody>
          <a:bodyPr/>
          <a:lstStyle/>
          <a:p>
            <a:r>
              <a:rPr lang="en-CA" dirty="0"/>
              <a:t>The error message:</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example.cpp:1:11</a:t>
            </a:r>
            <a:r>
              <a:rPr lang="en-CA" sz="1200" dirty="0">
                <a:latin typeface="Consolas" panose="020B0609020204030204" pitchFamily="49" charset="0"/>
                <a:cs typeface="Consolas" panose="020B0609020204030204" pitchFamily="49" charset="0"/>
              </a:rPr>
              <a:t>: error: #include expects </a:t>
            </a:r>
            <a:r>
              <a:rPr lang="en-CA" sz="1200" b="1" dirty="0">
                <a:solidFill>
                  <a:srgbClr val="FF0000"/>
                </a:solidFill>
                <a:latin typeface="Consolas" panose="020B0609020204030204" pitchFamily="49" charset="0"/>
                <a:cs typeface="Consolas" panose="020B0609020204030204" pitchFamily="49" charset="0"/>
              </a:rPr>
              <a:t>"FILENAME"</a:t>
            </a:r>
            <a:r>
              <a:rPr lang="en-CA" sz="1200" dirty="0">
                <a:latin typeface="Consolas" panose="020B0609020204030204" pitchFamily="49" charset="0"/>
                <a:cs typeface="Consolas" panose="020B0609020204030204" pitchFamily="49" charset="0"/>
              </a:rPr>
              <a:t> or </a:t>
            </a:r>
            <a:r>
              <a:rPr lang="en-CA" sz="1200" b="1" dirty="0">
                <a:solidFill>
                  <a:srgbClr val="FF0000"/>
                </a:solidFill>
                <a:latin typeface="Consolas" panose="020B0609020204030204" pitchFamily="49" charset="0"/>
                <a:cs typeface="Consolas" panose="020B0609020204030204" pitchFamily="49" charset="0"/>
              </a:rPr>
              <a:t>&lt;FILENAME&gt;</a:t>
            </a:r>
          </a:p>
          <a:p>
            <a:pPr marL="457200" lvl="1" indent="0">
              <a:buNone/>
            </a:pPr>
            <a:r>
              <a:rPr lang="en-CA" sz="1200" dirty="0">
                <a:latin typeface="Consolas" panose="020B0609020204030204" pitchFamily="49" charset="0"/>
                <a:cs typeface="Consolas" panose="020B0609020204030204" pitchFamily="49" charset="0"/>
              </a:rPr>
              <a:t> #include  </a:t>
            </a:r>
            <a:r>
              <a:rPr lang="en-CA" sz="1200" b="1" dirty="0">
                <a:solidFill>
                  <a:srgbClr val="FF0000"/>
                </a:solidFill>
                <a:latin typeface="Consolas" panose="020B0609020204030204" pitchFamily="49" charset="0"/>
                <a:cs typeface="Consolas" panose="020B0609020204030204" pitchFamily="49" charset="0"/>
              </a:rPr>
              <a:t>iostream&gt;</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example.cpp: In function 'int main()':</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example.cpp:7:5: error: 'cout' is not a member of 'std'</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"Hello world!"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example.cpp:7:36: error: 'endl' is not a member of 'std'</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"Hello world!"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example.cpp:8:5: error: 'cout' is not a member of 'std'</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"sin(0.5) = " &lt;&lt; </a:t>
            </a:r>
            <a:r>
              <a:rPr lang="en-CA" sz="1200" dirty="0" err="1">
                <a:solidFill>
                  <a:schemeClr val="tx1">
                    <a:lumMod val="50000"/>
                    <a:lumOff val="50000"/>
                  </a:schemeClr>
                </a:solidFill>
                <a:latin typeface="Consolas" panose="020B0609020204030204" pitchFamily="49" charset="0"/>
                <a:cs typeface="Consolas" panose="020B0609020204030204" pitchFamily="49" charset="0"/>
              </a:rPr>
              <a:t>my_sin</a:t>
            </a:r>
            <a:r>
              <a:rPr lang="en-CA" sz="1200" dirty="0">
                <a:solidFill>
                  <a:schemeClr val="tx1">
                    <a:lumMod val="50000"/>
                    <a:lumOff val="50000"/>
                  </a:schemeClr>
                </a:solidFill>
                <a:latin typeface="Consolas" panose="020B0609020204030204" pitchFamily="49" charset="0"/>
                <a:cs typeface="Consolas" panose="020B0609020204030204" pitchFamily="49" charset="0"/>
              </a:rPr>
              <a:t>(0.5) &lt;&lt; "!"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example.cpp:8:57: error: 'endl' is not a member of 'std'</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"sin(0.5) = " &lt;&lt; </a:t>
            </a:r>
            <a:r>
              <a:rPr lang="en-CA" sz="1200" dirty="0" err="1">
                <a:solidFill>
                  <a:schemeClr val="tx1">
                    <a:lumMod val="50000"/>
                    <a:lumOff val="50000"/>
                  </a:schemeClr>
                </a:solidFill>
                <a:latin typeface="Consolas" panose="020B0609020204030204" pitchFamily="49" charset="0"/>
                <a:cs typeface="Consolas" panose="020B0609020204030204" pitchFamily="49" charset="0"/>
              </a:rPr>
              <a:t>my_sin</a:t>
            </a:r>
            <a:r>
              <a:rPr lang="en-CA" sz="1200" dirty="0">
                <a:solidFill>
                  <a:schemeClr val="tx1">
                    <a:lumMod val="50000"/>
                    <a:lumOff val="50000"/>
                  </a:schemeClr>
                </a:solidFill>
                <a:latin typeface="Consolas" panose="020B0609020204030204" pitchFamily="49" charset="0"/>
                <a:cs typeface="Consolas" panose="020B0609020204030204" pitchFamily="49" charset="0"/>
              </a:rPr>
              <a:t>(0.5) &lt;&lt; "!"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r>
              <a:rPr lang="en-CA" dirty="0"/>
              <a:t>The included file must be started with either a </a:t>
            </a:r>
            <a:r>
              <a:rPr lang="en-CA" b="1" dirty="0">
                <a:latin typeface="Consolas" panose="020B0609020204030204" pitchFamily="49" charset="0"/>
                <a:cs typeface="Consolas" panose="020B0609020204030204" pitchFamily="49" charset="0"/>
              </a:rPr>
              <a:t>"</a:t>
            </a:r>
            <a:r>
              <a:rPr lang="en-CA" dirty="0"/>
              <a:t> or a </a:t>
            </a:r>
            <a:r>
              <a:rPr lang="en-CA" b="1" dirty="0">
                <a:latin typeface="Consolas" panose="020B0609020204030204" pitchFamily="49" charset="0"/>
                <a:cs typeface="Consolas" panose="020B0609020204030204" pitchFamily="49" charset="0"/>
              </a:rPr>
              <a:t>&lt;</a:t>
            </a:r>
          </a:p>
        </p:txBody>
      </p:sp>
    </p:spTree>
    <p:custDataLst>
      <p:tags r:id="rId1"/>
    </p:custDataLst>
    <p:extLst>
      <p:ext uri="{BB962C8B-B14F-4D97-AF65-F5344CB8AC3E}">
        <p14:creationId xmlns:p14="http://schemas.microsoft.com/office/powerpoint/2010/main" val="1839068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1.5|12.2|11|24.5"/>
</p:tagLst>
</file>

<file path=ppt/tags/tag10.xml><?xml version="1.0" encoding="utf-8"?>
<p:tagLst xmlns:a="http://schemas.openxmlformats.org/drawingml/2006/main" xmlns:r="http://schemas.openxmlformats.org/officeDocument/2006/relationships" xmlns:p="http://schemas.openxmlformats.org/presentationml/2006/main">
  <p:tag name="TIMING" val="|20.5|13.2"/>
</p:tagLst>
</file>

<file path=ppt/tags/tag11.xml><?xml version="1.0" encoding="utf-8"?>
<p:tagLst xmlns:a="http://schemas.openxmlformats.org/drawingml/2006/main" xmlns:r="http://schemas.openxmlformats.org/officeDocument/2006/relationships" xmlns:p="http://schemas.openxmlformats.org/presentationml/2006/main">
  <p:tag name="TIMING" val="|19.8|20.1"/>
</p:tagLst>
</file>

<file path=ppt/tags/tag12.xml><?xml version="1.0" encoding="utf-8"?>
<p:tagLst xmlns:a="http://schemas.openxmlformats.org/drawingml/2006/main" xmlns:r="http://schemas.openxmlformats.org/officeDocument/2006/relationships" xmlns:p="http://schemas.openxmlformats.org/presentationml/2006/main">
  <p:tag name="TIMING" val="|13.4|6.4|4.8"/>
</p:tagLst>
</file>

<file path=ppt/tags/tag13.xml><?xml version="1.0" encoding="utf-8"?>
<p:tagLst xmlns:a="http://schemas.openxmlformats.org/drawingml/2006/main" xmlns:r="http://schemas.openxmlformats.org/officeDocument/2006/relationships" xmlns:p="http://schemas.openxmlformats.org/presentationml/2006/main">
  <p:tag name="TIMING" val="|8.5|12.6|21.1"/>
</p:tagLst>
</file>

<file path=ppt/tags/tag14.xml><?xml version="1.0" encoding="utf-8"?>
<p:tagLst xmlns:a="http://schemas.openxmlformats.org/drawingml/2006/main" xmlns:r="http://schemas.openxmlformats.org/officeDocument/2006/relationships" xmlns:p="http://schemas.openxmlformats.org/presentationml/2006/main">
  <p:tag name="TIMING" val="|13.4|7.1|12.4"/>
</p:tagLst>
</file>

<file path=ppt/tags/tag15.xml><?xml version="1.0" encoding="utf-8"?>
<p:tagLst xmlns:a="http://schemas.openxmlformats.org/drawingml/2006/main" xmlns:r="http://schemas.openxmlformats.org/officeDocument/2006/relationships" xmlns:p="http://schemas.openxmlformats.org/presentationml/2006/main">
  <p:tag name="TIMING" val="|9.6|16.8"/>
</p:tagLst>
</file>

<file path=ppt/tags/tag16.xml><?xml version="1.0" encoding="utf-8"?>
<p:tagLst xmlns:a="http://schemas.openxmlformats.org/drawingml/2006/main" xmlns:r="http://schemas.openxmlformats.org/officeDocument/2006/relationships" xmlns:p="http://schemas.openxmlformats.org/presentationml/2006/main">
  <p:tag name="TIMING" val="|16.2|35.3"/>
</p:tagLst>
</file>

<file path=ppt/tags/tag17.xml><?xml version="1.0" encoding="utf-8"?>
<p:tagLst xmlns:a="http://schemas.openxmlformats.org/drawingml/2006/main" xmlns:r="http://schemas.openxmlformats.org/officeDocument/2006/relationships" xmlns:p="http://schemas.openxmlformats.org/presentationml/2006/main">
  <p:tag name="TIMING" val="|20.2|51.1"/>
</p:tagLst>
</file>

<file path=ppt/tags/tag18.xml><?xml version="1.0" encoding="utf-8"?>
<p:tagLst xmlns:a="http://schemas.openxmlformats.org/drawingml/2006/main" xmlns:r="http://schemas.openxmlformats.org/officeDocument/2006/relationships" xmlns:p="http://schemas.openxmlformats.org/presentationml/2006/main">
  <p:tag name="TIMING" val="|12.8|6.2|17.6|11.7|16"/>
</p:tagLst>
</file>

<file path=ppt/tags/tag19.xml><?xml version="1.0" encoding="utf-8"?>
<p:tagLst xmlns:a="http://schemas.openxmlformats.org/drawingml/2006/main" xmlns:r="http://schemas.openxmlformats.org/officeDocument/2006/relationships" xmlns:p="http://schemas.openxmlformats.org/presentationml/2006/main">
  <p:tag name="TIMING" val="|18.5|16.1"/>
</p:tagLst>
</file>

<file path=ppt/tags/tag2.xml><?xml version="1.0" encoding="utf-8"?>
<p:tagLst xmlns:a="http://schemas.openxmlformats.org/drawingml/2006/main" xmlns:r="http://schemas.openxmlformats.org/officeDocument/2006/relationships" xmlns:p="http://schemas.openxmlformats.org/presentationml/2006/main">
  <p:tag name="TIMING" val="|11.7"/>
</p:tagLst>
</file>

<file path=ppt/tags/tag20.xml><?xml version="1.0" encoding="utf-8"?>
<p:tagLst xmlns:a="http://schemas.openxmlformats.org/drawingml/2006/main" xmlns:r="http://schemas.openxmlformats.org/officeDocument/2006/relationships" xmlns:p="http://schemas.openxmlformats.org/presentationml/2006/main">
  <p:tag name="TIMING" val="|30.7|13.7"/>
</p:tagLst>
</file>

<file path=ppt/tags/tag21.xml><?xml version="1.0" encoding="utf-8"?>
<p:tagLst xmlns:a="http://schemas.openxmlformats.org/drawingml/2006/main" xmlns:r="http://schemas.openxmlformats.org/officeDocument/2006/relationships" xmlns:p="http://schemas.openxmlformats.org/presentationml/2006/main">
  <p:tag name="TIMING" val="|8.5|20.9"/>
</p:tagLst>
</file>

<file path=ppt/tags/tag3.xml><?xml version="1.0" encoding="utf-8"?>
<p:tagLst xmlns:a="http://schemas.openxmlformats.org/drawingml/2006/main" xmlns:r="http://schemas.openxmlformats.org/officeDocument/2006/relationships" xmlns:p="http://schemas.openxmlformats.org/presentationml/2006/main">
  <p:tag name="TIMING" val="|14|9.7|6.6|6.4|6.9|4.5|11.1|7.7"/>
</p:tagLst>
</file>

<file path=ppt/tags/tag4.xml><?xml version="1.0" encoding="utf-8"?>
<p:tagLst xmlns:a="http://schemas.openxmlformats.org/drawingml/2006/main" xmlns:r="http://schemas.openxmlformats.org/officeDocument/2006/relationships" xmlns:p="http://schemas.openxmlformats.org/presentationml/2006/main">
  <p:tag name="TIMING" val="|10"/>
</p:tagLst>
</file>

<file path=ppt/tags/tag5.xml><?xml version="1.0" encoding="utf-8"?>
<p:tagLst xmlns:a="http://schemas.openxmlformats.org/drawingml/2006/main" xmlns:r="http://schemas.openxmlformats.org/officeDocument/2006/relationships" xmlns:p="http://schemas.openxmlformats.org/presentationml/2006/main">
  <p:tag name="TIMING" val="|19.2"/>
</p:tagLst>
</file>

<file path=ppt/tags/tag6.xml><?xml version="1.0" encoding="utf-8"?>
<p:tagLst xmlns:a="http://schemas.openxmlformats.org/drawingml/2006/main" xmlns:r="http://schemas.openxmlformats.org/officeDocument/2006/relationships" xmlns:p="http://schemas.openxmlformats.org/presentationml/2006/main">
  <p:tag name="TIMING" val="|12.7"/>
</p:tagLst>
</file>

<file path=ppt/tags/tag7.xml><?xml version="1.0" encoding="utf-8"?>
<p:tagLst xmlns:a="http://schemas.openxmlformats.org/drawingml/2006/main" xmlns:r="http://schemas.openxmlformats.org/officeDocument/2006/relationships" xmlns:p="http://schemas.openxmlformats.org/presentationml/2006/main">
  <p:tag name="TIMING" val="|8.7"/>
</p:tagLst>
</file>

<file path=ppt/tags/tag8.xml><?xml version="1.0" encoding="utf-8"?>
<p:tagLst xmlns:a="http://schemas.openxmlformats.org/drawingml/2006/main" xmlns:r="http://schemas.openxmlformats.org/officeDocument/2006/relationships" xmlns:p="http://schemas.openxmlformats.org/presentationml/2006/main">
  <p:tag name="TIMING" val="|13.4"/>
</p:tagLst>
</file>

<file path=ppt/tags/tag9.xml><?xml version="1.0" encoding="utf-8"?>
<p:tagLst xmlns:a="http://schemas.openxmlformats.org/drawingml/2006/main" xmlns:r="http://schemas.openxmlformats.org/officeDocument/2006/relationships" xmlns:p="http://schemas.openxmlformats.org/presentationml/2006/main">
  <p:tag name="TIMING" val="|11.8|9.9"/>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69080</TotalTime>
  <Words>3515</Words>
  <Application>Microsoft Office PowerPoint</Application>
  <PresentationFormat>On-screen Show (4:3)</PresentationFormat>
  <Paragraphs>404</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Consolas</vt:lpstr>
      <vt:lpstr>Constantia</vt:lpstr>
      <vt:lpstr>Georgia</vt:lpstr>
      <vt:lpstr>Times New Roman</vt:lpstr>
      <vt:lpstr>Custom Design</vt:lpstr>
      <vt:lpstr>Compile-time errors</vt:lpstr>
      <vt:lpstr>Outline</vt:lpstr>
      <vt:lpstr>Compile-time errors</vt:lpstr>
      <vt:lpstr>Compile-time errors</vt:lpstr>
      <vt:lpstr>Line 1</vt:lpstr>
      <vt:lpstr>Line 1:  include &lt;iostream&gt;</vt:lpstr>
      <vt:lpstr>Line 1:  include &lt;iostream&gt;</vt:lpstr>
      <vt:lpstr>Line 1:  inculde &lt;iostream&gt;</vt:lpstr>
      <vt:lpstr>Line 1: #include  iostream&gt;</vt:lpstr>
      <vt:lpstr>Line 1: #include &lt;iostraem&gt;</vt:lpstr>
      <vt:lpstr>Line 1: #include &lt;iostreamx</vt:lpstr>
      <vt:lpstr>Line 4: integer main();x</vt:lpstr>
      <vt:lpstr>Line 4: int Main();x</vt:lpstr>
      <vt:lpstr>Line 5: double my_sin(…)x</vt:lpstr>
      <vt:lpstr>Line 9 &amp; 10: cout &lt;&lt; …x</vt:lpstr>
      <vt:lpstr>Line 9: no opening quote</vt:lpstr>
      <vt:lpstr>Line 9: no closing quote</vt:lpstr>
      <vt:lpstr>Line 10: no closing quote</vt:lpstr>
      <vt:lpstr>Line 10: misspelled identifiers</vt:lpstr>
      <vt:lpstr>Line 15: unmatched definition</vt:lpstr>
      <vt:lpstr>Line 15: unmatched definition</vt:lpstr>
      <vt:lpstr>Line 16: invalid comments</vt:lpstr>
      <vt:lpstr>Line 17: unmatched opening parenthesis</vt:lpstr>
      <vt:lpstr>Line 17: unmatched closing parenthesis</vt:lpstr>
      <vt:lpstr>Line 17: unknown identifiers</vt:lpstr>
      <vt:lpstr>Line 17: space for multiplication</vt:lpstr>
      <vt:lpstr>Line 17: unmatched braces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1353</cp:revision>
  <dcterms:created xsi:type="dcterms:W3CDTF">2009-09-11T23:00:44Z</dcterms:created>
  <dcterms:modified xsi:type="dcterms:W3CDTF">2024-09-24T17:41:23Z</dcterms:modified>
</cp:coreProperties>
</file>